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32"/>
  </p:notesMasterIdLst>
  <p:sldIdLst>
    <p:sldId id="256" r:id="rId2"/>
    <p:sldId id="314" r:id="rId3"/>
    <p:sldId id="265" r:id="rId4"/>
    <p:sldId id="315" r:id="rId5"/>
    <p:sldId id="285" r:id="rId6"/>
    <p:sldId id="268" r:id="rId7"/>
    <p:sldId id="278" r:id="rId8"/>
    <p:sldId id="280" r:id="rId9"/>
    <p:sldId id="301" r:id="rId10"/>
    <p:sldId id="291" r:id="rId11"/>
    <p:sldId id="302" r:id="rId12"/>
    <p:sldId id="281" r:id="rId13"/>
    <p:sldId id="303" r:id="rId14"/>
    <p:sldId id="282" r:id="rId15"/>
    <p:sldId id="304" r:id="rId16"/>
    <p:sldId id="283" r:id="rId17"/>
    <p:sldId id="305" r:id="rId18"/>
    <p:sldId id="296" r:id="rId19"/>
    <p:sldId id="306" r:id="rId20"/>
    <p:sldId id="294" r:id="rId21"/>
    <p:sldId id="307" r:id="rId22"/>
    <p:sldId id="298" r:id="rId23"/>
    <p:sldId id="308" r:id="rId24"/>
    <p:sldId id="300" r:id="rId25"/>
    <p:sldId id="309" r:id="rId26"/>
    <p:sldId id="310" r:id="rId27"/>
    <p:sldId id="312" r:id="rId28"/>
    <p:sldId id="313" r:id="rId29"/>
    <p:sldId id="287" r:id="rId30"/>
    <p:sldId id="279" r:id="rId31"/>
  </p:sldIdLst>
  <p:sldSz cx="9144000" cy="5143500" type="screen16x9"/>
  <p:notesSz cx="6858000" cy="9144000"/>
  <p:embeddedFontLst>
    <p:embeddedFont>
      <p:font typeface="Lato Light" panose="020B0604020202020204" charset="0"/>
      <p:regular r:id="rId33"/>
      <p:bold r:id="rId34"/>
      <p:italic r:id="rId35"/>
      <p:boldItalic r:id="rId36"/>
    </p:embeddedFont>
    <p:embeddedFont>
      <p:font typeface="Roboto Slab Light"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647250-0AC5-4726-A47E-5C118DD3A36A}">
  <a:tblStyle styleId="{DB647250-0AC5-4726-A47E-5C118DD3A36A}"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020" autoAdjust="0"/>
  </p:normalViewPr>
  <p:slideViewPr>
    <p:cSldViewPr snapToGrid="0">
      <p:cViewPr varScale="1">
        <p:scale>
          <a:sx n="90" d="100"/>
          <a:sy n="90" d="100"/>
        </p:scale>
        <p:origin x="123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diagrams/colors1.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4AD64E4-EA45-4E5E-96AD-5C82D89ACE39}" type="doc">
      <dgm:prSet loTypeId="urn:microsoft.com/office/officeart/2008/layout/HorizontalMultiLevelHierarchy" loCatId="hierarchy" qsTypeId="urn:microsoft.com/office/officeart/2005/8/quickstyle/simple1" qsCatId="simple" csTypeId="urn:microsoft.com/office/officeart/2005/8/colors/accent4_5" csCatId="accent4" phldr="1"/>
      <dgm:spPr/>
      <dgm:t>
        <a:bodyPr/>
        <a:lstStyle/>
        <a:p>
          <a:endParaRPr lang="en-US"/>
        </a:p>
      </dgm:t>
    </dgm:pt>
    <dgm:pt modelId="{D2554554-9DF9-4898-AE54-74F15EB446DB}">
      <dgm:prSet phldrT="[Text]" custT="1"/>
      <dgm:spPr/>
      <dgm:t>
        <a:bodyPr/>
        <a:lstStyle/>
        <a:p>
          <a:r>
            <a:rPr lang="en-US" sz="1800" dirty="0" smtClean="0"/>
            <a:t>Control tasks by</a:t>
          </a:r>
          <a:endParaRPr lang="en-US" sz="1800" dirty="0"/>
        </a:p>
      </dgm:t>
    </dgm:pt>
    <dgm:pt modelId="{82A8A893-445E-4745-9221-3991CE136EA4}" type="parTrans" cxnId="{0D78D087-FEC6-4CF2-A16D-12787A311655}">
      <dgm:prSet/>
      <dgm:spPr/>
      <dgm:t>
        <a:bodyPr/>
        <a:lstStyle/>
        <a:p>
          <a:endParaRPr lang="en-US"/>
        </a:p>
      </dgm:t>
    </dgm:pt>
    <dgm:pt modelId="{74039556-521B-4578-95E7-0F452044125E}" type="sibTrans" cxnId="{0D78D087-FEC6-4CF2-A16D-12787A311655}">
      <dgm:prSet/>
      <dgm:spPr/>
      <dgm:t>
        <a:bodyPr/>
        <a:lstStyle/>
        <a:p>
          <a:endParaRPr lang="en-US"/>
        </a:p>
      </dgm:t>
    </dgm:pt>
    <dgm:pt modelId="{FF42F87C-FE99-43A4-B03D-3EC943627A10}">
      <dgm:prSet phldrT="[Text]"/>
      <dgm:spPr/>
      <dgm:t>
        <a:bodyPr/>
        <a:lstStyle/>
        <a:p>
          <a:r>
            <a:rPr lang="en-US" dirty="0" smtClean="0"/>
            <a:t>Eye</a:t>
          </a:r>
          <a:endParaRPr lang="en-US" dirty="0"/>
        </a:p>
      </dgm:t>
    </dgm:pt>
    <dgm:pt modelId="{41AEF264-8EDA-4B8A-BE8C-8FF5D99242CC}" type="parTrans" cxnId="{0AEC9A63-F637-49A3-9C90-8FDC852F4989}">
      <dgm:prSet/>
      <dgm:spPr/>
      <dgm:t>
        <a:bodyPr/>
        <a:lstStyle/>
        <a:p>
          <a:endParaRPr lang="en-US"/>
        </a:p>
      </dgm:t>
    </dgm:pt>
    <dgm:pt modelId="{D814487C-C5B6-45BE-BE26-D807E2D54FE9}" type="sibTrans" cxnId="{0AEC9A63-F637-49A3-9C90-8FDC852F4989}">
      <dgm:prSet/>
      <dgm:spPr/>
      <dgm:t>
        <a:bodyPr/>
        <a:lstStyle/>
        <a:p>
          <a:endParaRPr lang="en-US"/>
        </a:p>
      </dgm:t>
    </dgm:pt>
    <dgm:pt modelId="{A74317AE-30AD-4D87-99B3-2604D7B0CB7C}">
      <dgm:prSet phldrT="[Text]"/>
      <dgm:spPr/>
      <dgm:t>
        <a:bodyPr/>
        <a:lstStyle/>
        <a:p>
          <a:r>
            <a:rPr lang="en-US" dirty="0" smtClean="0"/>
            <a:t>Head</a:t>
          </a:r>
          <a:endParaRPr lang="en-US" dirty="0"/>
        </a:p>
      </dgm:t>
    </dgm:pt>
    <dgm:pt modelId="{B15FA810-AC6C-4F05-8499-DC459C889220}" type="parTrans" cxnId="{7FAF56F2-C3AE-49BE-9441-F36D311A5E14}">
      <dgm:prSet/>
      <dgm:spPr/>
      <dgm:t>
        <a:bodyPr/>
        <a:lstStyle/>
        <a:p>
          <a:endParaRPr lang="en-US"/>
        </a:p>
      </dgm:t>
    </dgm:pt>
    <dgm:pt modelId="{54BACA88-D8F8-4DD7-BA38-26C63B18A1F4}" type="sibTrans" cxnId="{7FAF56F2-C3AE-49BE-9441-F36D311A5E14}">
      <dgm:prSet/>
      <dgm:spPr/>
      <dgm:t>
        <a:bodyPr/>
        <a:lstStyle/>
        <a:p>
          <a:endParaRPr lang="en-US"/>
        </a:p>
      </dgm:t>
    </dgm:pt>
    <dgm:pt modelId="{3CFE7991-1F75-4E36-84C7-567BB040523D}">
      <dgm:prSet phldrT="[Text]"/>
      <dgm:spPr/>
      <dgm:t>
        <a:bodyPr/>
        <a:lstStyle/>
        <a:p>
          <a:r>
            <a:rPr lang="en-US" dirty="0" smtClean="0"/>
            <a:t>Voice</a:t>
          </a:r>
          <a:endParaRPr lang="en-US" dirty="0"/>
        </a:p>
      </dgm:t>
    </dgm:pt>
    <dgm:pt modelId="{0201D7FC-0AC3-4B44-B37A-450873E4B5CA}" type="parTrans" cxnId="{8C773D9E-EF29-4E8B-8B21-94BAEE5404E7}">
      <dgm:prSet/>
      <dgm:spPr/>
      <dgm:t>
        <a:bodyPr/>
        <a:lstStyle/>
        <a:p>
          <a:endParaRPr lang="en-US"/>
        </a:p>
      </dgm:t>
    </dgm:pt>
    <dgm:pt modelId="{D06CB356-B180-45E9-943C-FD713BE2DCF5}" type="sibTrans" cxnId="{8C773D9E-EF29-4E8B-8B21-94BAEE5404E7}">
      <dgm:prSet/>
      <dgm:spPr/>
      <dgm:t>
        <a:bodyPr/>
        <a:lstStyle/>
        <a:p>
          <a:endParaRPr lang="en-US"/>
        </a:p>
      </dgm:t>
    </dgm:pt>
    <dgm:pt modelId="{5B9B57F4-6924-4AA1-AC65-AE2CB9E47C6D}" type="pres">
      <dgm:prSet presAssocID="{A4AD64E4-EA45-4E5E-96AD-5C82D89ACE39}" presName="Name0" presStyleCnt="0">
        <dgm:presLayoutVars>
          <dgm:chPref val="1"/>
          <dgm:dir/>
          <dgm:animOne val="branch"/>
          <dgm:animLvl val="lvl"/>
          <dgm:resizeHandles val="exact"/>
        </dgm:presLayoutVars>
      </dgm:prSet>
      <dgm:spPr/>
      <dgm:t>
        <a:bodyPr/>
        <a:lstStyle/>
        <a:p>
          <a:endParaRPr lang="en-US"/>
        </a:p>
      </dgm:t>
    </dgm:pt>
    <dgm:pt modelId="{9CFDA5BE-08BE-448F-909D-BB3E0DE7148F}" type="pres">
      <dgm:prSet presAssocID="{D2554554-9DF9-4898-AE54-74F15EB446DB}" presName="root1" presStyleCnt="0"/>
      <dgm:spPr/>
    </dgm:pt>
    <dgm:pt modelId="{5B13457D-1960-4723-8027-B5BB0C13C3E4}" type="pres">
      <dgm:prSet presAssocID="{D2554554-9DF9-4898-AE54-74F15EB446DB}" presName="LevelOneTextNode" presStyleLbl="node0" presStyleIdx="0" presStyleCnt="1">
        <dgm:presLayoutVars>
          <dgm:chPref val="3"/>
        </dgm:presLayoutVars>
      </dgm:prSet>
      <dgm:spPr/>
      <dgm:t>
        <a:bodyPr/>
        <a:lstStyle/>
        <a:p>
          <a:endParaRPr lang="en-US"/>
        </a:p>
      </dgm:t>
    </dgm:pt>
    <dgm:pt modelId="{3B14A5DA-FD94-4B83-91C3-113DF8269030}" type="pres">
      <dgm:prSet presAssocID="{D2554554-9DF9-4898-AE54-74F15EB446DB}" presName="level2hierChild" presStyleCnt="0"/>
      <dgm:spPr/>
    </dgm:pt>
    <dgm:pt modelId="{7A95CE35-D224-486F-AA43-FC4B37BFD247}" type="pres">
      <dgm:prSet presAssocID="{41AEF264-8EDA-4B8A-BE8C-8FF5D99242CC}" presName="conn2-1" presStyleLbl="parChTrans1D2" presStyleIdx="0" presStyleCnt="3"/>
      <dgm:spPr/>
      <dgm:t>
        <a:bodyPr/>
        <a:lstStyle/>
        <a:p>
          <a:endParaRPr lang="en-US"/>
        </a:p>
      </dgm:t>
    </dgm:pt>
    <dgm:pt modelId="{A02D864A-229F-468D-AEE2-98EA9780EC1C}" type="pres">
      <dgm:prSet presAssocID="{41AEF264-8EDA-4B8A-BE8C-8FF5D99242CC}" presName="connTx" presStyleLbl="parChTrans1D2" presStyleIdx="0" presStyleCnt="3"/>
      <dgm:spPr/>
      <dgm:t>
        <a:bodyPr/>
        <a:lstStyle/>
        <a:p>
          <a:endParaRPr lang="en-US"/>
        </a:p>
      </dgm:t>
    </dgm:pt>
    <dgm:pt modelId="{06E4EEBF-C2F6-44B9-8F52-468FD2F6EF87}" type="pres">
      <dgm:prSet presAssocID="{FF42F87C-FE99-43A4-B03D-3EC943627A10}" presName="root2" presStyleCnt="0"/>
      <dgm:spPr/>
    </dgm:pt>
    <dgm:pt modelId="{44A16815-E8A6-4841-AB79-02BF2A85F7C5}" type="pres">
      <dgm:prSet presAssocID="{FF42F87C-FE99-43A4-B03D-3EC943627A10}" presName="LevelTwoTextNode" presStyleLbl="node2" presStyleIdx="0" presStyleCnt="3">
        <dgm:presLayoutVars>
          <dgm:chPref val="3"/>
        </dgm:presLayoutVars>
      </dgm:prSet>
      <dgm:spPr/>
      <dgm:t>
        <a:bodyPr/>
        <a:lstStyle/>
        <a:p>
          <a:endParaRPr lang="en-US"/>
        </a:p>
      </dgm:t>
    </dgm:pt>
    <dgm:pt modelId="{2977910B-8CC7-4A08-85FA-74047C19F2CD}" type="pres">
      <dgm:prSet presAssocID="{FF42F87C-FE99-43A4-B03D-3EC943627A10}" presName="level3hierChild" presStyleCnt="0"/>
      <dgm:spPr/>
    </dgm:pt>
    <dgm:pt modelId="{9EF81B97-C6C2-401F-B9E8-88A4E7D01AFB}" type="pres">
      <dgm:prSet presAssocID="{B15FA810-AC6C-4F05-8499-DC459C889220}" presName="conn2-1" presStyleLbl="parChTrans1D2" presStyleIdx="1" presStyleCnt="3"/>
      <dgm:spPr/>
      <dgm:t>
        <a:bodyPr/>
        <a:lstStyle/>
        <a:p>
          <a:endParaRPr lang="en-US"/>
        </a:p>
      </dgm:t>
    </dgm:pt>
    <dgm:pt modelId="{551EBF66-2FB9-402D-BB4F-932FEF9B205B}" type="pres">
      <dgm:prSet presAssocID="{B15FA810-AC6C-4F05-8499-DC459C889220}" presName="connTx" presStyleLbl="parChTrans1D2" presStyleIdx="1" presStyleCnt="3"/>
      <dgm:spPr/>
      <dgm:t>
        <a:bodyPr/>
        <a:lstStyle/>
        <a:p>
          <a:endParaRPr lang="en-US"/>
        </a:p>
      </dgm:t>
    </dgm:pt>
    <dgm:pt modelId="{D60CCC40-1E56-4746-9FBF-907DFDECABEA}" type="pres">
      <dgm:prSet presAssocID="{A74317AE-30AD-4D87-99B3-2604D7B0CB7C}" presName="root2" presStyleCnt="0"/>
      <dgm:spPr/>
    </dgm:pt>
    <dgm:pt modelId="{7340957D-B165-4B03-8D2D-81FA4B6CFE8F}" type="pres">
      <dgm:prSet presAssocID="{A74317AE-30AD-4D87-99B3-2604D7B0CB7C}" presName="LevelTwoTextNode" presStyleLbl="node2" presStyleIdx="1" presStyleCnt="3">
        <dgm:presLayoutVars>
          <dgm:chPref val="3"/>
        </dgm:presLayoutVars>
      </dgm:prSet>
      <dgm:spPr/>
      <dgm:t>
        <a:bodyPr/>
        <a:lstStyle/>
        <a:p>
          <a:endParaRPr lang="en-US"/>
        </a:p>
      </dgm:t>
    </dgm:pt>
    <dgm:pt modelId="{627F6DBC-1E98-4EC2-AE9B-67AD740EA160}" type="pres">
      <dgm:prSet presAssocID="{A74317AE-30AD-4D87-99B3-2604D7B0CB7C}" presName="level3hierChild" presStyleCnt="0"/>
      <dgm:spPr/>
    </dgm:pt>
    <dgm:pt modelId="{3443BB6A-3332-4EAB-A6C3-C3B7FD6EDD74}" type="pres">
      <dgm:prSet presAssocID="{0201D7FC-0AC3-4B44-B37A-450873E4B5CA}" presName="conn2-1" presStyleLbl="parChTrans1D2" presStyleIdx="2" presStyleCnt="3"/>
      <dgm:spPr/>
      <dgm:t>
        <a:bodyPr/>
        <a:lstStyle/>
        <a:p>
          <a:endParaRPr lang="en-US"/>
        </a:p>
      </dgm:t>
    </dgm:pt>
    <dgm:pt modelId="{6FB05CD6-A257-47DE-9666-022D55D12ADC}" type="pres">
      <dgm:prSet presAssocID="{0201D7FC-0AC3-4B44-B37A-450873E4B5CA}" presName="connTx" presStyleLbl="parChTrans1D2" presStyleIdx="2" presStyleCnt="3"/>
      <dgm:spPr/>
      <dgm:t>
        <a:bodyPr/>
        <a:lstStyle/>
        <a:p>
          <a:endParaRPr lang="en-US"/>
        </a:p>
      </dgm:t>
    </dgm:pt>
    <dgm:pt modelId="{4557F08F-3838-41F9-AC44-B032F204CCD7}" type="pres">
      <dgm:prSet presAssocID="{3CFE7991-1F75-4E36-84C7-567BB040523D}" presName="root2" presStyleCnt="0"/>
      <dgm:spPr/>
    </dgm:pt>
    <dgm:pt modelId="{8D3E3451-8C81-4239-82B0-594220BEB94A}" type="pres">
      <dgm:prSet presAssocID="{3CFE7991-1F75-4E36-84C7-567BB040523D}" presName="LevelTwoTextNode" presStyleLbl="node2" presStyleIdx="2" presStyleCnt="3">
        <dgm:presLayoutVars>
          <dgm:chPref val="3"/>
        </dgm:presLayoutVars>
      </dgm:prSet>
      <dgm:spPr/>
      <dgm:t>
        <a:bodyPr/>
        <a:lstStyle/>
        <a:p>
          <a:endParaRPr lang="en-US"/>
        </a:p>
      </dgm:t>
    </dgm:pt>
    <dgm:pt modelId="{8DF36AAB-D72C-42DF-B8A0-C1AB18CDF8BD}" type="pres">
      <dgm:prSet presAssocID="{3CFE7991-1F75-4E36-84C7-567BB040523D}" presName="level3hierChild" presStyleCnt="0"/>
      <dgm:spPr/>
    </dgm:pt>
  </dgm:ptLst>
  <dgm:cxnLst>
    <dgm:cxn modelId="{862DCD10-8A45-495E-818D-ACB6FDFC2A8C}" type="presOf" srcId="{3CFE7991-1F75-4E36-84C7-567BB040523D}" destId="{8D3E3451-8C81-4239-82B0-594220BEB94A}" srcOrd="0" destOrd="0" presId="urn:microsoft.com/office/officeart/2008/layout/HorizontalMultiLevelHierarchy"/>
    <dgm:cxn modelId="{1F8076C0-2836-4244-A65F-D2C3582E2B7D}" type="presOf" srcId="{41AEF264-8EDA-4B8A-BE8C-8FF5D99242CC}" destId="{A02D864A-229F-468D-AEE2-98EA9780EC1C}" srcOrd="1" destOrd="0" presId="urn:microsoft.com/office/officeart/2008/layout/HorizontalMultiLevelHierarchy"/>
    <dgm:cxn modelId="{8280311D-C107-484A-BDF0-CF89324DE4C5}" type="presOf" srcId="{B15FA810-AC6C-4F05-8499-DC459C889220}" destId="{9EF81B97-C6C2-401F-B9E8-88A4E7D01AFB}" srcOrd="0" destOrd="0" presId="urn:microsoft.com/office/officeart/2008/layout/HorizontalMultiLevelHierarchy"/>
    <dgm:cxn modelId="{96AD5830-F408-45DF-BC70-B752918E07B8}" type="presOf" srcId="{B15FA810-AC6C-4F05-8499-DC459C889220}" destId="{551EBF66-2FB9-402D-BB4F-932FEF9B205B}" srcOrd="1" destOrd="0" presId="urn:microsoft.com/office/officeart/2008/layout/HorizontalMultiLevelHierarchy"/>
    <dgm:cxn modelId="{0D78D087-FEC6-4CF2-A16D-12787A311655}" srcId="{A4AD64E4-EA45-4E5E-96AD-5C82D89ACE39}" destId="{D2554554-9DF9-4898-AE54-74F15EB446DB}" srcOrd="0" destOrd="0" parTransId="{82A8A893-445E-4745-9221-3991CE136EA4}" sibTransId="{74039556-521B-4578-95E7-0F452044125E}"/>
    <dgm:cxn modelId="{0AEC9A63-F637-49A3-9C90-8FDC852F4989}" srcId="{D2554554-9DF9-4898-AE54-74F15EB446DB}" destId="{FF42F87C-FE99-43A4-B03D-3EC943627A10}" srcOrd="0" destOrd="0" parTransId="{41AEF264-8EDA-4B8A-BE8C-8FF5D99242CC}" sibTransId="{D814487C-C5B6-45BE-BE26-D807E2D54FE9}"/>
    <dgm:cxn modelId="{9C7B5D88-F6FC-4D3C-9E63-7435024AE647}" type="presOf" srcId="{D2554554-9DF9-4898-AE54-74F15EB446DB}" destId="{5B13457D-1960-4723-8027-B5BB0C13C3E4}" srcOrd="0" destOrd="0" presId="urn:microsoft.com/office/officeart/2008/layout/HorizontalMultiLevelHierarchy"/>
    <dgm:cxn modelId="{7FAF56F2-C3AE-49BE-9441-F36D311A5E14}" srcId="{D2554554-9DF9-4898-AE54-74F15EB446DB}" destId="{A74317AE-30AD-4D87-99B3-2604D7B0CB7C}" srcOrd="1" destOrd="0" parTransId="{B15FA810-AC6C-4F05-8499-DC459C889220}" sibTransId="{54BACA88-D8F8-4DD7-BA38-26C63B18A1F4}"/>
    <dgm:cxn modelId="{D46475AA-DCDB-4EE5-9FDA-C5D056181E2B}" type="presOf" srcId="{0201D7FC-0AC3-4B44-B37A-450873E4B5CA}" destId="{3443BB6A-3332-4EAB-A6C3-C3B7FD6EDD74}" srcOrd="0" destOrd="0" presId="urn:microsoft.com/office/officeart/2008/layout/HorizontalMultiLevelHierarchy"/>
    <dgm:cxn modelId="{035B6467-EC3A-4055-AF96-EA64BC68DDED}" type="presOf" srcId="{A4AD64E4-EA45-4E5E-96AD-5C82D89ACE39}" destId="{5B9B57F4-6924-4AA1-AC65-AE2CB9E47C6D}" srcOrd="0" destOrd="0" presId="urn:microsoft.com/office/officeart/2008/layout/HorizontalMultiLevelHierarchy"/>
    <dgm:cxn modelId="{7E7856AB-AD8E-41BB-BE07-EE376F5BEAD8}" type="presOf" srcId="{FF42F87C-FE99-43A4-B03D-3EC943627A10}" destId="{44A16815-E8A6-4841-AB79-02BF2A85F7C5}" srcOrd="0" destOrd="0" presId="urn:microsoft.com/office/officeart/2008/layout/HorizontalMultiLevelHierarchy"/>
    <dgm:cxn modelId="{6AB6C74E-346E-4082-AEE6-2278981F9DE7}" type="presOf" srcId="{A74317AE-30AD-4D87-99B3-2604D7B0CB7C}" destId="{7340957D-B165-4B03-8D2D-81FA4B6CFE8F}" srcOrd="0" destOrd="0" presId="urn:microsoft.com/office/officeart/2008/layout/HorizontalMultiLevelHierarchy"/>
    <dgm:cxn modelId="{D0E83591-7AA0-4B9C-B234-03BBBE3AD6CE}" type="presOf" srcId="{0201D7FC-0AC3-4B44-B37A-450873E4B5CA}" destId="{6FB05CD6-A257-47DE-9666-022D55D12ADC}" srcOrd="1" destOrd="0" presId="urn:microsoft.com/office/officeart/2008/layout/HorizontalMultiLevelHierarchy"/>
    <dgm:cxn modelId="{8C773D9E-EF29-4E8B-8B21-94BAEE5404E7}" srcId="{D2554554-9DF9-4898-AE54-74F15EB446DB}" destId="{3CFE7991-1F75-4E36-84C7-567BB040523D}" srcOrd="2" destOrd="0" parTransId="{0201D7FC-0AC3-4B44-B37A-450873E4B5CA}" sibTransId="{D06CB356-B180-45E9-943C-FD713BE2DCF5}"/>
    <dgm:cxn modelId="{641B3414-622D-4D94-9B93-382EF75AC455}" type="presOf" srcId="{41AEF264-8EDA-4B8A-BE8C-8FF5D99242CC}" destId="{7A95CE35-D224-486F-AA43-FC4B37BFD247}" srcOrd="0" destOrd="0" presId="urn:microsoft.com/office/officeart/2008/layout/HorizontalMultiLevelHierarchy"/>
    <dgm:cxn modelId="{FDA2FA8D-DB73-4ED0-9FC1-6EF6AD14FBED}" type="presParOf" srcId="{5B9B57F4-6924-4AA1-AC65-AE2CB9E47C6D}" destId="{9CFDA5BE-08BE-448F-909D-BB3E0DE7148F}" srcOrd="0" destOrd="0" presId="urn:microsoft.com/office/officeart/2008/layout/HorizontalMultiLevelHierarchy"/>
    <dgm:cxn modelId="{FA3DC6FB-2F36-4B86-AD33-1B7DE397FD54}" type="presParOf" srcId="{9CFDA5BE-08BE-448F-909D-BB3E0DE7148F}" destId="{5B13457D-1960-4723-8027-B5BB0C13C3E4}" srcOrd="0" destOrd="0" presId="urn:microsoft.com/office/officeart/2008/layout/HorizontalMultiLevelHierarchy"/>
    <dgm:cxn modelId="{E512534E-41C2-4945-AEA7-718CF4DD8B98}" type="presParOf" srcId="{9CFDA5BE-08BE-448F-909D-BB3E0DE7148F}" destId="{3B14A5DA-FD94-4B83-91C3-113DF8269030}" srcOrd="1" destOrd="0" presId="urn:microsoft.com/office/officeart/2008/layout/HorizontalMultiLevelHierarchy"/>
    <dgm:cxn modelId="{7396ADEB-8DB2-4DD1-BC99-3E18A86390DB}" type="presParOf" srcId="{3B14A5DA-FD94-4B83-91C3-113DF8269030}" destId="{7A95CE35-D224-486F-AA43-FC4B37BFD247}" srcOrd="0" destOrd="0" presId="urn:microsoft.com/office/officeart/2008/layout/HorizontalMultiLevelHierarchy"/>
    <dgm:cxn modelId="{5BB10917-9C0F-4CA3-9794-D8147FD9D4B6}" type="presParOf" srcId="{7A95CE35-D224-486F-AA43-FC4B37BFD247}" destId="{A02D864A-229F-468D-AEE2-98EA9780EC1C}" srcOrd="0" destOrd="0" presId="urn:microsoft.com/office/officeart/2008/layout/HorizontalMultiLevelHierarchy"/>
    <dgm:cxn modelId="{2A53067A-1DF8-47C3-91AD-BE3E1653554B}" type="presParOf" srcId="{3B14A5DA-FD94-4B83-91C3-113DF8269030}" destId="{06E4EEBF-C2F6-44B9-8F52-468FD2F6EF87}" srcOrd="1" destOrd="0" presId="urn:microsoft.com/office/officeart/2008/layout/HorizontalMultiLevelHierarchy"/>
    <dgm:cxn modelId="{346BBD5A-65C2-4E11-B7F8-1AE91D894671}" type="presParOf" srcId="{06E4EEBF-C2F6-44B9-8F52-468FD2F6EF87}" destId="{44A16815-E8A6-4841-AB79-02BF2A85F7C5}" srcOrd="0" destOrd="0" presId="urn:microsoft.com/office/officeart/2008/layout/HorizontalMultiLevelHierarchy"/>
    <dgm:cxn modelId="{77904333-9B93-40C4-80D3-82D446A8D86F}" type="presParOf" srcId="{06E4EEBF-C2F6-44B9-8F52-468FD2F6EF87}" destId="{2977910B-8CC7-4A08-85FA-74047C19F2CD}" srcOrd="1" destOrd="0" presId="urn:microsoft.com/office/officeart/2008/layout/HorizontalMultiLevelHierarchy"/>
    <dgm:cxn modelId="{B53B4771-2952-4EB8-93E3-0139A5E6C828}" type="presParOf" srcId="{3B14A5DA-FD94-4B83-91C3-113DF8269030}" destId="{9EF81B97-C6C2-401F-B9E8-88A4E7D01AFB}" srcOrd="2" destOrd="0" presId="urn:microsoft.com/office/officeart/2008/layout/HorizontalMultiLevelHierarchy"/>
    <dgm:cxn modelId="{C2CEDF24-3551-41AD-B028-930827D289C9}" type="presParOf" srcId="{9EF81B97-C6C2-401F-B9E8-88A4E7D01AFB}" destId="{551EBF66-2FB9-402D-BB4F-932FEF9B205B}" srcOrd="0" destOrd="0" presId="urn:microsoft.com/office/officeart/2008/layout/HorizontalMultiLevelHierarchy"/>
    <dgm:cxn modelId="{C9D70FD2-94E6-4BBC-B857-257D4E1AB06B}" type="presParOf" srcId="{3B14A5DA-FD94-4B83-91C3-113DF8269030}" destId="{D60CCC40-1E56-4746-9FBF-907DFDECABEA}" srcOrd="3" destOrd="0" presId="urn:microsoft.com/office/officeart/2008/layout/HorizontalMultiLevelHierarchy"/>
    <dgm:cxn modelId="{8D4CB12F-D9B3-4667-AB6B-C446FDDB99B6}" type="presParOf" srcId="{D60CCC40-1E56-4746-9FBF-907DFDECABEA}" destId="{7340957D-B165-4B03-8D2D-81FA4B6CFE8F}" srcOrd="0" destOrd="0" presId="urn:microsoft.com/office/officeart/2008/layout/HorizontalMultiLevelHierarchy"/>
    <dgm:cxn modelId="{83FFDBF5-0092-4D15-9888-5D887D59E973}" type="presParOf" srcId="{D60CCC40-1E56-4746-9FBF-907DFDECABEA}" destId="{627F6DBC-1E98-4EC2-AE9B-67AD740EA160}" srcOrd="1" destOrd="0" presId="urn:microsoft.com/office/officeart/2008/layout/HorizontalMultiLevelHierarchy"/>
    <dgm:cxn modelId="{EDF46F77-E78C-4E83-9C2C-140325911607}" type="presParOf" srcId="{3B14A5DA-FD94-4B83-91C3-113DF8269030}" destId="{3443BB6A-3332-4EAB-A6C3-C3B7FD6EDD74}" srcOrd="4" destOrd="0" presId="urn:microsoft.com/office/officeart/2008/layout/HorizontalMultiLevelHierarchy"/>
    <dgm:cxn modelId="{37CC5F18-3472-4B8A-8E53-A1AA8C4C8374}" type="presParOf" srcId="{3443BB6A-3332-4EAB-A6C3-C3B7FD6EDD74}" destId="{6FB05CD6-A257-47DE-9666-022D55D12ADC}" srcOrd="0" destOrd="0" presId="urn:microsoft.com/office/officeart/2008/layout/HorizontalMultiLevelHierarchy"/>
    <dgm:cxn modelId="{310F82E6-C09A-4F55-9000-A275D086A18B}" type="presParOf" srcId="{3B14A5DA-FD94-4B83-91C3-113DF8269030}" destId="{4557F08F-3838-41F9-AC44-B032F204CCD7}" srcOrd="5" destOrd="0" presId="urn:microsoft.com/office/officeart/2008/layout/HorizontalMultiLevelHierarchy"/>
    <dgm:cxn modelId="{076F6721-5F45-4B68-B8E6-42E2EABA9C62}" type="presParOf" srcId="{4557F08F-3838-41F9-AC44-B032F204CCD7}" destId="{8D3E3451-8C81-4239-82B0-594220BEB94A}" srcOrd="0" destOrd="0" presId="urn:microsoft.com/office/officeart/2008/layout/HorizontalMultiLevelHierarchy"/>
    <dgm:cxn modelId="{3505B4BD-BEE6-4874-BF3D-3B2207B14125}" type="presParOf" srcId="{4557F08F-3838-41F9-AC44-B032F204CCD7}" destId="{8DF36AAB-D72C-42DF-B8A0-C1AB18CDF8BD}" srcOrd="1" destOrd="0" presId="urn:microsoft.com/office/officeart/2008/layout/HorizontalMultiLevelHierarchy"/>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Blink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Blink 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Blink both</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selection 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selection left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Press selected menu</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3"/>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3">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3"/>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3">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3"/>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3">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D59E41B2-C9C2-4C4F-8654-D7AB9A825035}" type="presOf" srcId="{B6809568-1DC2-4D39-AA63-EBECCA566B44}" destId="{EF739CB9-A874-426E-ABFB-C17CB1D11AE9}" srcOrd="0" destOrd="0" presId="urn:microsoft.com/office/officeart/2005/8/layout/lProcess3"/>
    <dgm:cxn modelId="{E281F6A1-9561-44F8-A93C-FB2DA7139B31}" type="presOf" srcId="{2F051AF5-6697-4478-BC15-B1A168111E04}" destId="{2E48D016-F559-4328-B945-F71E38FFF77C}" srcOrd="0" destOrd="0" presId="urn:microsoft.com/office/officeart/2005/8/layout/lProcess3"/>
    <dgm:cxn modelId="{3119440E-19D9-454E-8873-6025D7570A4E}" type="presOf" srcId="{0D81CD1E-DB4C-4162-A3A3-F359C69C0AB7}" destId="{EC3F710C-7A2E-45A7-B6BD-47E7A1E7F565}"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E47B319-3867-4F27-92F3-42004E6E1BEE}" srcId="{0D81CD1E-DB4C-4162-A3A3-F359C69C0AB7}" destId="{CA24A74E-EBE1-4EB1-B3AF-3F861594831C}" srcOrd="0" destOrd="0" parTransId="{6905170D-826E-4C48-A6D7-CACD5BC83136}" sibTransId="{3242DEA8-3360-4506-B699-72C263DB0DCA}"/>
    <dgm:cxn modelId="{64A8E053-C1EB-4610-886C-570A97E1ED21}" type="presOf" srcId="{9C5037B3-1337-4481-B07C-A8BEAC6BB07E}" destId="{D51F0D94-0DD5-4323-9461-7821F4E16521}"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EBFE862D-CC09-47C5-83B4-0E692EAF5B92}" type="presOf" srcId="{CA24A74E-EBE1-4EB1-B3AF-3F861594831C}" destId="{C8BB460A-3BA5-4D2F-8E6E-05B5F9184B1C}" srcOrd="0" destOrd="0" presId="urn:microsoft.com/office/officeart/2005/8/layout/lProcess3"/>
    <dgm:cxn modelId="{FB18AA89-96D8-4FC0-A0E5-9FA191AE9B17}" type="presOf" srcId="{6982B098-FE82-4590-9D19-71CC98C721AA}" destId="{6FF147C8-F510-4581-8A20-3320CEAEDA01}"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81DF6FBD-AE99-412B-BDC0-C5447F24B2E5}" type="presOf" srcId="{5465999C-36D0-406D-B420-03339856B72E}" destId="{12CABFBA-2600-4C2F-91EA-A603CEB7FFE4}" srcOrd="0" destOrd="0" presId="urn:microsoft.com/office/officeart/2005/8/layout/lProcess3"/>
    <dgm:cxn modelId="{4DEACD70-8A19-4F86-9943-FD81B98AC2E5}" type="presParOf" srcId="{12CABFBA-2600-4C2F-91EA-A603CEB7FFE4}" destId="{33E1403A-109F-4CA5-BDA8-3B522BF5DC16}" srcOrd="0" destOrd="0" presId="urn:microsoft.com/office/officeart/2005/8/layout/lProcess3"/>
    <dgm:cxn modelId="{82F695FF-4EC0-47BA-9388-B77350271005}" type="presParOf" srcId="{33E1403A-109F-4CA5-BDA8-3B522BF5DC16}" destId="{2E48D016-F559-4328-B945-F71E38FFF77C}" srcOrd="0" destOrd="0" presId="urn:microsoft.com/office/officeart/2005/8/layout/lProcess3"/>
    <dgm:cxn modelId="{FDB0C067-F594-47E6-BBDD-1D99DA3B6DEE}" type="presParOf" srcId="{33E1403A-109F-4CA5-BDA8-3B522BF5DC16}" destId="{A4ED8F20-2391-4966-8A0C-22F940B858AA}" srcOrd="1" destOrd="0" presId="urn:microsoft.com/office/officeart/2005/8/layout/lProcess3"/>
    <dgm:cxn modelId="{1FC14343-B3E3-4DC4-AEEF-B3C3C1576145}" type="presParOf" srcId="{33E1403A-109F-4CA5-BDA8-3B522BF5DC16}" destId="{6FF147C8-F510-4581-8A20-3320CEAEDA01}" srcOrd="2" destOrd="0" presId="urn:microsoft.com/office/officeart/2005/8/layout/lProcess3"/>
    <dgm:cxn modelId="{3FB30A67-CF5B-4A83-9FED-3B67F181CBB6}" type="presParOf" srcId="{12CABFBA-2600-4C2F-91EA-A603CEB7FFE4}" destId="{8205806B-BA5B-4ED7-B8A6-A27BE6EF138A}" srcOrd="1" destOrd="0" presId="urn:microsoft.com/office/officeart/2005/8/layout/lProcess3"/>
    <dgm:cxn modelId="{FEDA3DA4-1AF7-40EA-B714-578A511FBF4D}" type="presParOf" srcId="{12CABFBA-2600-4C2F-91EA-A603CEB7FFE4}" destId="{DAD1776E-469E-461F-8384-62F4EECC16E3}" srcOrd="2" destOrd="0" presId="urn:microsoft.com/office/officeart/2005/8/layout/lProcess3"/>
    <dgm:cxn modelId="{472CE0A8-8024-4189-9922-6072140EED85}" type="presParOf" srcId="{DAD1776E-469E-461F-8384-62F4EECC16E3}" destId="{D51F0D94-0DD5-4323-9461-7821F4E16521}" srcOrd="0" destOrd="0" presId="urn:microsoft.com/office/officeart/2005/8/layout/lProcess3"/>
    <dgm:cxn modelId="{1CF83D5C-50DE-4C08-9D06-9E8C7BEF04DD}" type="presParOf" srcId="{DAD1776E-469E-461F-8384-62F4EECC16E3}" destId="{D0DFA06F-B0CE-4032-BAA3-81DE5F7088B7}" srcOrd="1" destOrd="0" presId="urn:microsoft.com/office/officeart/2005/8/layout/lProcess3"/>
    <dgm:cxn modelId="{734D3FFE-0D46-47E5-B575-A63481537715}" type="presParOf" srcId="{DAD1776E-469E-461F-8384-62F4EECC16E3}" destId="{EF739CB9-A874-426E-ABFB-C17CB1D11AE9}" srcOrd="2" destOrd="0" presId="urn:microsoft.com/office/officeart/2005/8/layout/lProcess3"/>
    <dgm:cxn modelId="{179F52E1-FB12-4C36-AE5F-3726A9555CDD}" type="presParOf" srcId="{12CABFBA-2600-4C2F-91EA-A603CEB7FFE4}" destId="{D4A57B26-6296-4DCD-B4A5-EF33BEDB0BD5}" srcOrd="3" destOrd="0" presId="urn:microsoft.com/office/officeart/2005/8/layout/lProcess3"/>
    <dgm:cxn modelId="{6A45E1D4-365E-4212-9FFB-C440C61966FE}" type="presParOf" srcId="{12CABFBA-2600-4C2F-91EA-A603CEB7FFE4}" destId="{E225203A-C8E3-4706-B9E9-D499656D633F}" srcOrd="4" destOrd="0" presId="urn:microsoft.com/office/officeart/2005/8/layout/lProcess3"/>
    <dgm:cxn modelId="{4818501E-A45B-49FA-98C7-95AD25252A79}" type="presParOf" srcId="{E225203A-C8E3-4706-B9E9-D499656D633F}" destId="{EC3F710C-7A2E-45A7-B6BD-47E7A1E7F565}" srcOrd="0" destOrd="0" presId="urn:microsoft.com/office/officeart/2005/8/layout/lProcess3"/>
    <dgm:cxn modelId="{E0C0670E-0F77-419B-8D48-E7F19A89E380}" type="presParOf" srcId="{E225203A-C8E3-4706-B9E9-D499656D633F}" destId="{1A10A162-0CEE-4BC6-9470-2746E6C6C000}" srcOrd="1" destOrd="0" presId="urn:microsoft.com/office/officeart/2005/8/layout/lProcess3"/>
    <dgm:cxn modelId="{696B0554-8595-4608-B1C3-928C77B9FC5E}" type="presParOf" srcId="{E225203A-C8E3-4706-B9E9-D499656D633F}" destId="{C8BB460A-3BA5-4D2F-8E6E-05B5F9184B1C}"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Move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Move 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Move up</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selection 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selection left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Move selection up</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7CBFA96F-66D7-4F33-921E-282ABD11FF10}">
      <dgm:prSet phldrT="[Text]"/>
      <dgm:spPr/>
      <dgm:t>
        <a:bodyPr/>
        <a:lstStyle/>
        <a:p>
          <a:r>
            <a:rPr lang="en-US" dirty="0" smtClean="0"/>
            <a:t>Move down</a:t>
          </a:r>
          <a:endParaRPr lang="en-US" dirty="0"/>
        </a:p>
      </dgm:t>
    </dgm:pt>
    <dgm:pt modelId="{E0433239-9D9F-4D90-8FF1-B9100DCD5669}" type="parTrans" cxnId="{1460C8C8-38A1-439B-BE0F-50774EAC61E5}">
      <dgm:prSet/>
      <dgm:spPr/>
      <dgm:t>
        <a:bodyPr/>
        <a:lstStyle/>
        <a:p>
          <a:endParaRPr lang="en-US"/>
        </a:p>
      </dgm:t>
    </dgm:pt>
    <dgm:pt modelId="{0E27D198-B36F-4A9E-9F23-0E22FF7FB318}" type="sibTrans" cxnId="{1460C8C8-38A1-439B-BE0F-50774EAC61E5}">
      <dgm:prSet/>
      <dgm:spPr/>
      <dgm:t>
        <a:bodyPr/>
        <a:lstStyle/>
        <a:p>
          <a:endParaRPr lang="en-US"/>
        </a:p>
      </dgm:t>
    </dgm:pt>
    <dgm:pt modelId="{57110952-ECF9-4329-93C7-299C2855BF8A}">
      <dgm:prSet phldrT="[Text]"/>
      <dgm:spPr/>
      <dgm:t>
        <a:bodyPr/>
        <a:lstStyle/>
        <a:p>
          <a:r>
            <a:rPr lang="en-US" dirty="0" smtClean="0"/>
            <a:t>Move selection down</a:t>
          </a:r>
          <a:endParaRPr lang="en-US" dirty="0"/>
        </a:p>
      </dgm:t>
    </dgm:pt>
    <dgm:pt modelId="{A65F995B-EB90-4D15-939D-1A6F9793FE7C}" type="parTrans" cxnId="{45145541-572D-4DFF-9911-066D442F1C64}">
      <dgm:prSet/>
      <dgm:spPr/>
      <dgm:t>
        <a:bodyPr/>
        <a:lstStyle/>
        <a:p>
          <a:endParaRPr lang="en-US"/>
        </a:p>
      </dgm:t>
    </dgm:pt>
    <dgm:pt modelId="{674E83FD-9696-48AC-B37A-B39E3AE39DA3}" type="sibTrans" cxnId="{45145541-572D-4DFF-9911-066D442F1C64}">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4"/>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4">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4"/>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4">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4"/>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4">
        <dgm:presLayoutVars>
          <dgm:bulletEnabled val="1"/>
        </dgm:presLayoutVars>
      </dgm:prSet>
      <dgm:spPr/>
      <dgm:t>
        <a:bodyPr/>
        <a:lstStyle/>
        <a:p>
          <a:endParaRPr lang="en-US"/>
        </a:p>
      </dgm:t>
    </dgm:pt>
    <dgm:pt modelId="{23C6A84A-552F-412D-8EAB-D2692E3A7102}" type="pres">
      <dgm:prSet presAssocID="{0D81CD1E-DB4C-4162-A3A3-F359C69C0AB7}" presName="vSp" presStyleCnt="0"/>
      <dgm:spPr/>
    </dgm:pt>
    <dgm:pt modelId="{14002892-AF67-4ADF-8E07-166DD8BC5F6A}" type="pres">
      <dgm:prSet presAssocID="{7CBFA96F-66D7-4F33-921E-282ABD11FF10}" presName="horFlow" presStyleCnt="0"/>
      <dgm:spPr/>
    </dgm:pt>
    <dgm:pt modelId="{DACE7244-69C2-4BEC-B512-AB9449BD9A34}" type="pres">
      <dgm:prSet presAssocID="{7CBFA96F-66D7-4F33-921E-282ABD11FF10}" presName="bigChev" presStyleLbl="node1" presStyleIdx="3" presStyleCnt="4"/>
      <dgm:spPr/>
      <dgm:t>
        <a:bodyPr/>
        <a:lstStyle/>
        <a:p>
          <a:endParaRPr lang="en-US"/>
        </a:p>
      </dgm:t>
    </dgm:pt>
    <dgm:pt modelId="{A0568520-0ACE-4A95-B2FE-955E7179C6F7}" type="pres">
      <dgm:prSet presAssocID="{A65F995B-EB90-4D15-939D-1A6F9793FE7C}" presName="parTrans" presStyleCnt="0"/>
      <dgm:spPr/>
    </dgm:pt>
    <dgm:pt modelId="{F9E73588-CFBC-473C-98F3-3E6114A98896}" type="pres">
      <dgm:prSet presAssocID="{57110952-ECF9-4329-93C7-299C2855BF8A}" presName="node" presStyleLbl="alignAccFollowNode1" presStyleIdx="3" presStyleCnt="4">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EC42641A-983C-4876-B14A-6A39D83B0C07}" type="presOf" srcId="{7CBFA96F-66D7-4F33-921E-282ABD11FF10}" destId="{DACE7244-69C2-4BEC-B512-AB9449BD9A34}" srcOrd="0" destOrd="0" presId="urn:microsoft.com/office/officeart/2005/8/layout/lProcess3"/>
    <dgm:cxn modelId="{75CDA61A-01FC-4FCD-9FEE-728DF4E0FB55}" type="presOf" srcId="{9C5037B3-1337-4481-B07C-A8BEAC6BB07E}" destId="{D51F0D94-0DD5-4323-9461-7821F4E16521}" srcOrd="0" destOrd="0" presId="urn:microsoft.com/office/officeart/2005/8/layout/lProcess3"/>
    <dgm:cxn modelId="{928D36D2-AA8F-4395-98E8-C4842FB0B6EF}" type="presOf" srcId="{57110952-ECF9-4329-93C7-299C2855BF8A}" destId="{F9E73588-CFBC-473C-98F3-3E6114A98896}" srcOrd="0" destOrd="0" presId="urn:microsoft.com/office/officeart/2005/8/layout/lProcess3"/>
    <dgm:cxn modelId="{B6EADCF6-422A-4426-8C41-6F45FA012076}" type="presOf" srcId="{5465999C-36D0-406D-B420-03339856B72E}" destId="{12CABFBA-2600-4C2F-91EA-A603CEB7FFE4}"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7185A16-1FE2-4E28-B73C-C2DB9D748C3A}" type="presOf" srcId="{B6809568-1DC2-4D39-AA63-EBECCA566B44}" destId="{EF739CB9-A874-426E-ABFB-C17CB1D11AE9}" srcOrd="0" destOrd="0" presId="urn:microsoft.com/office/officeart/2005/8/layout/lProcess3"/>
    <dgm:cxn modelId="{BE47B319-3867-4F27-92F3-42004E6E1BEE}" srcId="{0D81CD1E-DB4C-4162-A3A3-F359C69C0AB7}" destId="{CA24A74E-EBE1-4EB1-B3AF-3F861594831C}" srcOrd="0" destOrd="0" parTransId="{6905170D-826E-4C48-A6D7-CACD5BC83136}" sibTransId="{3242DEA8-3360-4506-B699-72C263DB0DCA}"/>
    <dgm:cxn modelId="{1460C8C8-38A1-439B-BE0F-50774EAC61E5}" srcId="{5465999C-36D0-406D-B420-03339856B72E}" destId="{7CBFA96F-66D7-4F33-921E-282ABD11FF10}" srcOrd="3" destOrd="0" parTransId="{E0433239-9D9F-4D90-8FF1-B9100DCD5669}" sibTransId="{0E27D198-B36F-4A9E-9F23-0E22FF7FB318}"/>
    <dgm:cxn modelId="{45145541-572D-4DFF-9911-066D442F1C64}" srcId="{7CBFA96F-66D7-4F33-921E-282ABD11FF10}" destId="{57110952-ECF9-4329-93C7-299C2855BF8A}" srcOrd="0" destOrd="0" parTransId="{A65F995B-EB90-4D15-939D-1A6F9793FE7C}" sibTransId="{674E83FD-9696-48AC-B37A-B39E3AE39DA3}"/>
    <dgm:cxn modelId="{1145C292-DB93-48AE-8B03-FE3024AFDDC5}" type="presOf" srcId="{0D81CD1E-DB4C-4162-A3A3-F359C69C0AB7}" destId="{EC3F710C-7A2E-45A7-B6BD-47E7A1E7F565}"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5A51E4C4-0655-4392-A30E-A6F9F505BE80}" type="presOf" srcId="{CA24A74E-EBE1-4EB1-B3AF-3F861594831C}" destId="{C8BB460A-3BA5-4D2F-8E6E-05B5F9184B1C}"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3FA29EFB-80A2-498C-957A-69799AC79B04}" type="presOf" srcId="{6982B098-FE82-4590-9D19-71CC98C721AA}" destId="{6FF147C8-F510-4581-8A20-3320CEAEDA01}" srcOrd="0" destOrd="0" presId="urn:microsoft.com/office/officeart/2005/8/layout/lProcess3"/>
    <dgm:cxn modelId="{4B5392A7-55B5-450A-952F-CCCE55F54C62}" type="presOf" srcId="{2F051AF5-6697-4478-BC15-B1A168111E04}" destId="{2E48D016-F559-4328-B945-F71E38FFF77C}" srcOrd="0" destOrd="0" presId="urn:microsoft.com/office/officeart/2005/8/layout/lProcess3"/>
    <dgm:cxn modelId="{394CA5BB-6BC0-4F59-A53A-11F8AADFA082}" type="presParOf" srcId="{12CABFBA-2600-4C2F-91EA-A603CEB7FFE4}" destId="{33E1403A-109F-4CA5-BDA8-3B522BF5DC16}" srcOrd="0" destOrd="0" presId="urn:microsoft.com/office/officeart/2005/8/layout/lProcess3"/>
    <dgm:cxn modelId="{86412582-0DC3-40C0-B073-FF5A14BFDD21}" type="presParOf" srcId="{33E1403A-109F-4CA5-BDA8-3B522BF5DC16}" destId="{2E48D016-F559-4328-B945-F71E38FFF77C}" srcOrd="0" destOrd="0" presId="urn:microsoft.com/office/officeart/2005/8/layout/lProcess3"/>
    <dgm:cxn modelId="{E4ED14AD-94FF-403E-A4B5-70897D35A30F}" type="presParOf" srcId="{33E1403A-109F-4CA5-BDA8-3B522BF5DC16}" destId="{A4ED8F20-2391-4966-8A0C-22F940B858AA}" srcOrd="1" destOrd="0" presId="urn:microsoft.com/office/officeart/2005/8/layout/lProcess3"/>
    <dgm:cxn modelId="{56244BF1-5E44-4673-BA37-58E399866AC6}" type="presParOf" srcId="{33E1403A-109F-4CA5-BDA8-3B522BF5DC16}" destId="{6FF147C8-F510-4581-8A20-3320CEAEDA01}" srcOrd="2" destOrd="0" presId="urn:microsoft.com/office/officeart/2005/8/layout/lProcess3"/>
    <dgm:cxn modelId="{E26D7E5F-E10E-4497-BF60-0DA90BF20336}" type="presParOf" srcId="{12CABFBA-2600-4C2F-91EA-A603CEB7FFE4}" destId="{8205806B-BA5B-4ED7-B8A6-A27BE6EF138A}" srcOrd="1" destOrd="0" presId="urn:microsoft.com/office/officeart/2005/8/layout/lProcess3"/>
    <dgm:cxn modelId="{A8049A73-F2D4-4A93-AAB1-E20E1732AF48}" type="presParOf" srcId="{12CABFBA-2600-4C2F-91EA-A603CEB7FFE4}" destId="{DAD1776E-469E-461F-8384-62F4EECC16E3}" srcOrd="2" destOrd="0" presId="urn:microsoft.com/office/officeart/2005/8/layout/lProcess3"/>
    <dgm:cxn modelId="{905C37BF-4483-40BF-ABEB-6CF38897B7D8}" type="presParOf" srcId="{DAD1776E-469E-461F-8384-62F4EECC16E3}" destId="{D51F0D94-0DD5-4323-9461-7821F4E16521}" srcOrd="0" destOrd="0" presId="urn:microsoft.com/office/officeart/2005/8/layout/lProcess3"/>
    <dgm:cxn modelId="{0E7E703C-3C86-44C5-8D62-8F80CE512427}" type="presParOf" srcId="{DAD1776E-469E-461F-8384-62F4EECC16E3}" destId="{D0DFA06F-B0CE-4032-BAA3-81DE5F7088B7}" srcOrd="1" destOrd="0" presId="urn:microsoft.com/office/officeart/2005/8/layout/lProcess3"/>
    <dgm:cxn modelId="{0ADA0F49-D7A2-419E-BEDC-E774570686D8}" type="presParOf" srcId="{DAD1776E-469E-461F-8384-62F4EECC16E3}" destId="{EF739CB9-A874-426E-ABFB-C17CB1D11AE9}" srcOrd="2" destOrd="0" presId="urn:microsoft.com/office/officeart/2005/8/layout/lProcess3"/>
    <dgm:cxn modelId="{020C3906-0113-49E3-BBA5-BA75A82C7C22}" type="presParOf" srcId="{12CABFBA-2600-4C2F-91EA-A603CEB7FFE4}" destId="{D4A57B26-6296-4DCD-B4A5-EF33BEDB0BD5}" srcOrd="3" destOrd="0" presId="urn:microsoft.com/office/officeart/2005/8/layout/lProcess3"/>
    <dgm:cxn modelId="{5C4221CB-C30A-4D45-8252-C8EA873627F3}" type="presParOf" srcId="{12CABFBA-2600-4C2F-91EA-A603CEB7FFE4}" destId="{E225203A-C8E3-4706-B9E9-D499656D633F}" srcOrd="4" destOrd="0" presId="urn:microsoft.com/office/officeart/2005/8/layout/lProcess3"/>
    <dgm:cxn modelId="{9116F86B-B47B-4371-BB55-841ADAD05426}" type="presParOf" srcId="{E225203A-C8E3-4706-B9E9-D499656D633F}" destId="{EC3F710C-7A2E-45A7-B6BD-47E7A1E7F565}" srcOrd="0" destOrd="0" presId="urn:microsoft.com/office/officeart/2005/8/layout/lProcess3"/>
    <dgm:cxn modelId="{474BEC11-FF7F-429E-9E6A-71CF3F2B66A3}" type="presParOf" srcId="{E225203A-C8E3-4706-B9E9-D499656D633F}" destId="{1A10A162-0CEE-4BC6-9470-2746E6C6C000}" srcOrd="1" destOrd="0" presId="urn:microsoft.com/office/officeart/2005/8/layout/lProcess3"/>
    <dgm:cxn modelId="{E61DBB49-39B9-4D59-9D50-0652809962B5}" type="presParOf" srcId="{E225203A-C8E3-4706-B9E9-D499656D633F}" destId="{C8BB460A-3BA5-4D2F-8E6E-05B5F9184B1C}" srcOrd="2" destOrd="0" presId="urn:microsoft.com/office/officeart/2005/8/layout/lProcess3"/>
    <dgm:cxn modelId="{2C0EB9A1-7DB0-4E8E-BC9C-9E5525FD019C}" type="presParOf" srcId="{12CABFBA-2600-4C2F-91EA-A603CEB7FFE4}" destId="{23C6A84A-552F-412D-8EAB-D2692E3A7102}" srcOrd="5" destOrd="0" presId="urn:microsoft.com/office/officeart/2005/8/layout/lProcess3"/>
    <dgm:cxn modelId="{A791B8A2-1660-4592-BDB0-E8FBEA0D3D16}" type="presParOf" srcId="{12CABFBA-2600-4C2F-91EA-A603CEB7FFE4}" destId="{14002892-AF67-4ADF-8E07-166DD8BC5F6A}" srcOrd="6" destOrd="0" presId="urn:microsoft.com/office/officeart/2005/8/layout/lProcess3"/>
    <dgm:cxn modelId="{C0581742-BF03-4925-A42D-E242E7C3FB54}" type="presParOf" srcId="{14002892-AF67-4ADF-8E07-166DD8BC5F6A}" destId="{DACE7244-69C2-4BEC-B512-AB9449BD9A34}" srcOrd="0" destOrd="0" presId="urn:microsoft.com/office/officeart/2005/8/layout/lProcess3"/>
    <dgm:cxn modelId="{95EB1A81-7BAF-4148-85F5-71BA84D22AE0}" type="presParOf" srcId="{14002892-AF67-4ADF-8E07-166DD8BC5F6A}" destId="{A0568520-0ACE-4A95-B2FE-955E7179C6F7}" srcOrd="1" destOrd="0" presId="urn:microsoft.com/office/officeart/2005/8/layout/lProcess3"/>
    <dgm:cxn modelId="{50C6D92B-35CC-4339-B1B7-156397712264}" type="presParOf" srcId="{14002892-AF67-4ADF-8E07-166DD8BC5F6A}" destId="{F9E73588-CFBC-473C-98F3-3E6114A98896}"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Look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Look 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Look front</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wheel chair 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wheel chair left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Move straight</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7CBFA96F-66D7-4F33-921E-282ABD11FF10}">
      <dgm:prSet phldrT="[Text]"/>
      <dgm:spPr/>
      <dgm:t>
        <a:bodyPr/>
        <a:lstStyle/>
        <a:p>
          <a:r>
            <a:rPr lang="en-US" dirty="0" smtClean="0"/>
            <a:t>Blink</a:t>
          </a:r>
          <a:endParaRPr lang="en-US" dirty="0"/>
        </a:p>
      </dgm:t>
    </dgm:pt>
    <dgm:pt modelId="{E0433239-9D9F-4D90-8FF1-B9100DCD5669}" type="parTrans" cxnId="{1460C8C8-38A1-439B-BE0F-50774EAC61E5}">
      <dgm:prSet/>
      <dgm:spPr/>
      <dgm:t>
        <a:bodyPr/>
        <a:lstStyle/>
        <a:p>
          <a:endParaRPr lang="en-US"/>
        </a:p>
      </dgm:t>
    </dgm:pt>
    <dgm:pt modelId="{0E27D198-B36F-4A9E-9F23-0E22FF7FB318}" type="sibTrans" cxnId="{1460C8C8-38A1-439B-BE0F-50774EAC61E5}">
      <dgm:prSet/>
      <dgm:spPr/>
      <dgm:t>
        <a:bodyPr/>
        <a:lstStyle/>
        <a:p>
          <a:endParaRPr lang="en-US"/>
        </a:p>
      </dgm:t>
    </dgm:pt>
    <dgm:pt modelId="{57110952-ECF9-4329-93C7-299C2855BF8A}">
      <dgm:prSet phldrT="[Text]"/>
      <dgm:spPr/>
      <dgm:t>
        <a:bodyPr/>
        <a:lstStyle/>
        <a:p>
          <a:r>
            <a:rPr lang="en-US" dirty="0" smtClean="0"/>
            <a:t>Start/Stop</a:t>
          </a:r>
          <a:endParaRPr lang="en-US" dirty="0"/>
        </a:p>
      </dgm:t>
    </dgm:pt>
    <dgm:pt modelId="{A65F995B-EB90-4D15-939D-1A6F9793FE7C}" type="parTrans" cxnId="{45145541-572D-4DFF-9911-066D442F1C64}">
      <dgm:prSet/>
      <dgm:spPr/>
      <dgm:t>
        <a:bodyPr/>
        <a:lstStyle/>
        <a:p>
          <a:endParaRPr lang="en-US"/>
        </a:p>
      </dgm:t>
    </dgm:pt>
    <dgm:pt modelId="{674E83FD-9696-48AC-B37A-B39E3AE39DA3}" type="sibTrans" cxnId="{45145541-572D-4DFF-9911-066D442F1C64}">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4"/>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4">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4"/>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4">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4"/>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4">
        <dgm:presLayoutVars>
          <dgm:bulletEnabled val="1"/>
        </dgm:presLayoutVars>
      </dgm:prSet>
      <dgm:spPr/>
      <dgm:t>
        <a:bodyPr/>
        <a:lstStyle/>
        <a:p>
          <a:endParaRPr lang="en-US"/>
        </a:p>
      </dgm:t>
    </dgm:pt>
    <dgm:pt modelId="{23C6A84A-552F-412D-8EAB-D2692E3A7102}" type="pres">
      <dgm:prSet presAssocID="{0D81CD1E-DB4C-4162-A3A3-F359C69C0AB7}" presName="vSp" presStyleCnt="0"/>
      <dgm:spPr/>
    </dgm:pt>
    <dgm:pt modelId="{14002892-AF67-4ADF-8E07-166DD8BC5F6A}" type="pres">
      <dgm:prSet presAssocID="{7CBFA96F-66D7-4F33-921E-282ABD11FF10}" presName="horFlow" presStyleCnt="0"/>
      <dgm:spPr/>
    </dgm:pt>
    <dgm:pt modelId="{DACE7244-69C2-4BEC-B512-AB9449BD9A34}" type="pres">
      <dgm:prSet presAssocID="{7CBFA96F-66D7-4F33-921E-282ABD11FF10}" presName="bigChev" presStyleLbl="node1" presStyleIdx="3" presStyleCnt="4"/>
      <dgm:spPr/>
      <dgm:t>
        <a:bodyPr/>
        <a:lstStyle/>
        <a:p>
          <a:endParaRPr lang="en-US"/>
        </a:p>
      </dgm:t>
    </dgm:pt>
    <dgm:pt modelId="{A0568520-0ACE-4A95-B2FE-955E7179C6F7}" type="pres">
      <dgm:prSet presAssocID="{A65F995B-EB90-4D15-939D-1A6F9793FE7C}" presName="parTrans" presStyleCnt="0"/>
      <dgm:spPr/>
    </dgm:pt>
    <dgm:pt modelId="{F9E73588-CFBC-473C-98F3-3E6114A98896}" type="pres">
      <dgm:prSet presAssocID="{57110952-ECF9-4329-93C7-299C2855BF8A}" presName="node" presStyleLbl="alignAccFollowNode1" presStyleIdx="3" presStyleCnt="4">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A1A80E5E-0725-427D-B329-4B49C6997AB4}" type="presOf" srcId="{57110952-ECF9-4329-93C7-299C2855BF8A}" destId="{F9E73588-CFBC-473C-98F3-3E6114A98896}" srcOrd="0" destOrd="0" presId="urn:microsoft.com/office/officeart/2005/8/layout/lProcess3"/>
    <dgm:cxn modelId="{20E96868-EBF6-426C-BE1D-9CE62AECBFD5}" type="presOf" srcId="{7CBFA96F-66D7-4F33-921E-282ABD11FF10}" destId="{DACE7244-69C2-4BEC-B512-AB9449BD9A34}"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E47B319-3867-4F27-92F3-42004E6E1BEE}" srcId="{0D81CD1E-DB4C-4162-A3A3-F359C69C0AB7}" destId="{CA24A74E-EBE1-4EB1-B3AF-3F861594831C}" srcOrd="0" destOrd="0" parTransId="{6905170D-826E-4C48-A6D7-CACD5BC83136}" sibTransId="{3242DEA8-3360-4506-B699-72C263DB0DCA}"/>
    <dgm:cxn modelId="{5D719F1F-34FA-40F2-A162-920C0B8E1E6C}" type="presOf" srcId="{2F051AF5-6697-4478-BC15-B1A168111E04}" destId="{2E48D016-F559-4328-B945-F71E38FFF77C}" srcOrd="0" destOrd="0" presId="urn:microsoft.com/office/officeart/2005/8/layout/lProcess3"/>
    <dgm:cxn modelId="{1460C8C8-38A1-439B-BE0F-50774EAC61E5}" srcId="{5465999C-36D0-406D-B420-03339856B72E}" destId="{7CBFA96F-66D7-4F33-921E-282ABD11FF10}" srcOrd="3" destOrd="0" parTransId="{E0433239-9D9F-4D90-8FF1-B9100DCD5669}" sibTransId="{0E27D198-B36F-4A9E-9F23-0E22FF7FB318}"/>
    <dgm:cxn modelId="{E6883EC6-EFE1-4319-9B1F-E52116CD4477}" type="presOf" srcId="{9C5037B3-1337-4481-B07C-A8BEAC6BB07E}" destId="{D51F0D94-0DD5-4323-9461-7821F4E16521}" srcOrd="0" destOrd="0" presId="urn:microsoft.com/office/officeart/2005/8/layout/lProcess3"/>
    <dgm:cxn modelId="{45145541-572D-4DFF-9911-066D442F1C64}" srcId="{7CBFA96F-66D7-4F33-921E-282ABD11FF10}" destId="{57110952-ECF9-4329-93C7-299C2855BF8A}" srcOrd="0" destOrd="0" parTransId="{A65F995B-EB90-4D15-939D-1A6F9793FE7C}" sibTransId="{674E83FD-9696-48AC-B37A-B39E3AE39DA3}"/>
    <dgm:cxn modelId="{3EE6F9BB-8B71-49B7-AD83-ECEB82BED4B5}" type="presOf" srcId="{0D81CD1E-DB4C-4162-A3A3-F359C69C0AB7}" destId="{EC3F710C-7A2E-45A7-B6BD-47E7A1E7F565}" srcOrd="0" destOrd="0" presId="urn:microsoft.com/office/officeart/2005/8/layout/lProcess3"/>
    <dgm:cxn modelId="{E1E758DB-FC7D-4505-AB53-DD7F41320755}" type="presOf" srcId="{CA24A74E-EBE1-4EB1-B3AF-3F861594831C}" destId="{C8BB460A-3BA5-4D2F-8E6E-05B5F9184B1C}"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32792B77-EFD1-4748-88D6-F5BE6A13A46C}" type="presOf" srcId="{6982B098-FE82-4590-9D19-71CC98C721AA}" destId="{6FF147C8-F510-4581-8A20-3320CEAEDA01}" srcOrd="0" destOrd="0" presId="urn:microsoft.com/office/officeart/2005/8/layout/lProcess3"/>
    <dgm:cxn modelId="{CC606598-2A70-4B04-A34A-C22DD9D0F318}" type="presOf" srcId="{5465999C-36D0-406D-B420-03339856B72E}" destId="{12CABFBA-2600-4C2F-91EA-A603CEB7FFE4}"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2C56B9F2-C859-4B0F-83AE-B3DC1B090940}" type="presOf" srcId="{B6809568-1DC2-4D39-AA63-EBECCA566B44}" destId="{EF739CB9-A874-426E-ABFB-C17CB1D11AE9}" srcOrd="0" destOrd="0" presId="urn:microsoft.com/office/officeart/2005/8/layout/lProcess3"/>
    <dgm:cxn modelId="{CDD4ADFB-6FBD-49C8-881F-C03A99EB6836}" type="presParOf" srcId="{12CABFBA-2600-4C2F-91EA-A603CEB7FFE4}" destId="{33E1403A-109F-4CA5-BDA8-3B522BF5DC16}" srcOrd="0" destOrd="0" presId="urn:microsoft.com/office/officeart/2005/8/layout/lProcess3"/>
    <dgm:cxn modelId="{B26F8F6E-9A87-46B5-B6D9-A1476C59FE62}" type="presParOf" srcId="{33E1403A-109F-4CA5-BDA8-3B522BF5DC16}" destId="{2E48D016-F559-4328-B945-F71E38FFF77C}" srcOrd="0" destOrd="0" presId="urn:microsoft.com/office/officeart/2005/8/layout/lProcess3"/>
    <dgm:cxn modelId="{C3CC1A3C-4899-4F10-9D8D-55D274263B25}" type="presParOf" srcId="{33E1403A-109F-4CA5-BDA8-3B522BF5DC16}" destId="{A4ED8F20-2391-4966-8A0C-22F940B858AA}" srcOrd="1" destOrd="0" presId="urn:microsoft.com/office/officeart/2005/8/layout/lProcess3"/>
    <dgm:cxn modelId="{AD0B0599-BA8A-49E3-A07C-2F9CABD3EE4B}" type="presParOf" srcId="{33E1403A-109F-4CA5-BDA8-3B522BF5DC16}" destId="{6FF147C8-F510-4581-8A20-3320CEAEDA01}" srcOrd="2" destOrd="0" presId="urn:microsoft.com/office/officeart/2005/8/layout/lProcess3"/>
    <dgm:cxn modelId="{BD180D13-81A2-4A9A-AA40-3B5A284BB680}" type="presParOf" srcId="{12CABFBA-2600-4C2F-91EA-A603CEB7FFE4}" destId="{8205806B-BA5B-4ED7-B8A6-A27BE6EF138A}" srcOrd="1" destOrd="0" presId="urn:microsoft.com/office/officeart/2005/8/layout/lProcess3"/>
    <dgm:cxn modelId="{27494A8E-3420-4018-9F11-647D05412E94}" type="presParOf" srcId="{12CABFBA-2600-4C2F-91EA-A603CEB7FFE4}" destId="{DAD1776E-469E-461F-8384-62F4EECC16E3}" srcOrd="2" destOrd="0" presId="urn:microsoft.com/office/officeart/2005/8/layout/lProcess3"/>
    <dgm:cxn modelId="{578D1CB5-EA4F-4526-9A4F-D081C22C3D3B}" type="presParOf" srcId="{DAD1776E-469E-461F-8384-62F4EECC16E3}" destId="{D51F0D94-0DD5-4323-9461-7821F4E16521}" srcOrd="0" destOrd="0" presId="urn:microsoft.com/office/officeart/2005/8/layout/lProcess3"/>
    <dgm:cxn modelId="{E382C524-E216-473E-91F2-F0D20F4EA32E}" type="presParOf" srcId="{DAD1776E-469E-461F-8384-62F4EECC16E3}" destId="{D0DFA06F-B0CE-4032-BAA3-81DE5F7088B7}" srcOrd="1" destOrd="0" presId="urn:microsoft.com/office/officeart/2005/8/layout/lProcess3"/>
    <dgm:cxn modelId="{BD472134-9CB7-4C1E-B2DC-B243886390C4}" type="presParOf" srcId="{DAD1776E-469E-461F-8384-62F4EECC16E3}" destId="{EF739CB9-A874-426E-ABFB-C17CB1D11AE9}" srcOrd="2" destOrd="0" presId="urn:microsoft.com/office/officeart/2005/8/layout/lProcess3"/>
    <dgm:cxn modelId="{D69EF29C-91EF-4B5D-BBF7-83FAFB2CAB4A}" type="presParOf" srcId="{12CABFBA-2600-4C2F-91EA-A603CEB7FFE4}" destId="{D4A57B26-6296-4DCD-B4A5-EF33BEDB0BD5}" srcOrd="3" destOrd="0" presId="urn:microsoft.com/office/officeart/2005/8/layout/lProcess3"/>
    <dgm:cxn modelId="{A8377E7F-FC2C-4025-95ED-570005F01E15}" type="presParOf" srcId="{12CABFBA-2600-4C2F-91EA-A603CEB7FFE4}" destId="{E225203A-C8E3-4706-B9E9-D499656D633F}" srcOrd="4" destOrd="0" presId="urn:microsoft.com/office/officeart/2005/8/layout/lProcess3"/>
    <dgm:cxn modelId="{554A865B-4073-4182-972B-61B04E5C9274}" type="presParOf" srcId="{E225203A-C8E3-4706-B9E9-D499656D633F}" destId="{EC3F710C-7A2E-45A7-B6BD-47E7A1E7F565}" srcOrd="0" destOrd="0" presId="urn:microsoft.com/office/officeart/2005/8/layout/lProcess3"/>
    <dgm:cxn modelId="{5BD91D88-178C-4234-8D2F-2B184792F5C0}" type="presParOf" srcId="{E225203A-C8E3-4706-B9E9-D499656D633F}" destId="{1A10A162-0CEE-4BC6-9470-2746E6C6C000}" srcOrd="1" destOrd="0" presId="urn:microsoft.com/office/officeart/2005/8/layout/lProcess3"/>
    <dgm:cxn modelId="{50CF8038-D56F-4CFA-B237-604F980D05A3}" type="presParOf" srcId="{E225203A-C8E3-4706-B9E9-D499656D633F}" destId="{C8BB460A-3BA5-4D2F-8E6E-05B5F9184B1C}" srcOrd="2" destOrd="0" presId="urn:microsoft.com/office/officeart/2005/8/layout/lProcess3"/>
    <dgm:cxn modelId="{3EF8E6BB-1F75-442F-96A2-BAD434990EA6}" type="presParOf" srcId="{12CABFBA-2600-4C2F-91EA-A603CEB7FFE4}" destId="{23C6A84A-552F-412D-8EAB-D2692E3A7102}" srcOrd="5" destOrd="0" presId="urn:microsoft.com/office/officeart/2005/8/layout/lProcess3"/>
    <dgm:cxn modelId="{3B315B0B-05F7-4511-93B0-190F6083F853}" type="presParOf" srcId="{12CABFBA-2600-4C2F-91EA-A603CEB7FFE4}" destId="{14002892-AF67-4ADF-8E07-166DD8BC5F6A}" srcOrd="6" destOrd="0" presId="urn:microsoft.com/office/officeart/2005/8/layout/lProcess3"/>
    <dgm:cxn modelId="{D93C630D-6C49-4A89-A61A-3E9FA61B8448}" type="presParOf" srcId="{14002892-AF67-4ADF-8E07-166DD8BC5F6A}" destId="{DACE7244-69C2-4BEC-B512-AB9449BD9A34}" srcOrd="0" destOrd="0" presId="urn:microsoft.com/office/officeart/2005/8/layout/lProcess3"/>
    <dgm:cxn modelId="{F4118E3E-2D3F-425F-9C29-3C6BA188427E}" type="presParOf" srcId="{14002892-AF67-4ADF-8E07-166DD8BC5F6A}" destId="{A0568520-0ACE-4A95-B2FE-955E7179C6F7}" srcOrd="1" destOrd="0" presId="urn:microsoft.com/office/officeart/2005/8/layout/lProcess3"/>
    <dgm:cxn modelId="{58C4988C-128B-40A6-9B2A-121C1275B50B}" type="presParOf" srcId="{14002892-AF67-4ADF-8E07-166DD8BC5F6A}" destId="{F9E73588-CFBC-473C-98F3-3E6114A98896}"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Move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Move 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Move up</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wheel chair 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wheel chair left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Move straight</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7CBFA96F-66D7-4F33-921E-282ABD11FF10}">
      <dgm:prSet phldrT="[Text]"/>
      <dgm:spPr/>
      <dgm:t>
        <a:bodyPr/>
        <a:lstStyle/>
        <a:p>
          <a:r>
            <a:rPr lang="en-US" dirty="0" smtClean="0"/>
            <a:t>Move down</a:t>
          </a:r>
          <a:endParaRPr lang="en-US" dirty="0"/>
        </a:p>
      </dgm:t>
    </dgm:pt>
    <dgm:pt modelId="{E0433239-9D9F-4D90-8FF1-B9100DCD5669}" type="parTrans" cxnId="{1460C8C8-38A1-439B-BE0F-50774EAC61E5}">
      <dgm:prSet/>
      <dgm:spPr/>
      <dgm:t>
        <a:bodyPr/>
        <a:lstStyle/>
        <a:p>
          <a:endParaRPr lang="en-US"/>
        </a:p>
      </dgm:t>
    </dgm:pt>
    <dgm:pt modelId="{0E27D198-B36F-4A9E-9F23-0E22FF7FB318}" type="sibTrans" cxnId="{1460C8C8-38A1-439B-BE0F-50774EAC61E5}">
      <dgm:prSet/>
      <dgm:spPr/>
      <dgm:t>
        <a:bodyPr/>
        <a:lstStyle/>
        <a:p>
          <a:endParaRPr lang="en-US"/>
        </a:p>
      </dgm:t>
    </dgm:pt>
    <dgm:pt modelId="{57110952-ECF9-4329-93C7-299C2855BF8A}">
      <dgm:prSet phldrT="[Text]"/>
      <dgm:spPr/>
      <dgm:t>
        <a:bodyPr/>
        <a:lstStyle/>
        <a:p>
          <a:r>
            <a:rPr lang="en-US" dirty="0" smtClean="0"/>
            <a:t>Stop</a:t>
          </a:r>
          <a:endParaRPr lang="en-US" dirty="0"/>
        </a:p>
      </dgm:t>
    </dgm:pt>
    <dgm:pt modelId="{A65F995B-EB90-4D15-939D-1A6F9793FE7C}" type="parTrans" cxnId="{45145541-572D-4DFF-9911-066D442F1C64}">
      <dgm:prSet/>
      <dgm:spPr/>
      <dgm:t>
        <a:bodyPr/>
        <a:lstStyle/>
        <a:p>
          <a:endParaRPr lang="en-US"/>
        </a:p>
      </dgm:t>
    </dgm:pt>
    <dgm:pt modelId="{674E83FD-9696-48AC-B37A-B39E3AE39DA3}" type="sibTrans" cxnId="{45145541-572D-4DFF-9911-066D442F1C64}">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4"/>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4">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4"/>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4">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4"/>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4">
        <dgm:presLayoutVars>
          <dgm:bulletEnabled val="1"/>
        </dgm:presLayoutVars>
      </dgm:prSet>
      <dgm:spPr/>
      <dgm:t>
        <a:bodyPr/>
        <a:lstStyle/>
        <a:p>
          <a:endParaRPr lang="en-US"/>
        </a:p>
      </dgm:t>
    </dgm:pt>
    <dgm:pt modelId="{23C6A84A-552F-412D-8EAB-D2692E3A7102}" type="pres">
      <dgm:prSet presAssocID="{0D81CD1E-DB4C-4162-A3A3-F359C69C0AB7}" presName="vSp" presStyleCnt="0"/>
      <dgm:spPr/>
    </dgm:pt>
    <dgm:pt modelId="{14002892-AF67-4ADF-8E07-166DD8BC5F6A}" type="pres">
      <dgm:prSet presAssocID="{7CBFA96F-66D7-4F33-921E-282ABD11FF10}" presName="horFlow" presStyleCnt="0"/>
      <dgm:spPr/>
    </dgm:pt>
    <dgm:pt modelId="{DACE7244-69C2-4BEC-B512-AB9449BD9A34}" type="pres">
      <dgm:prSet presAssocID="{7CBFA96F-66D7-4F33-921E-282ABD11FF10}" presName="bigChev" presStyleLbl="node1" presStyleIdx="3" presStyleCnt="4"/>
      <dgm:spPr/>
      <dgm:t>
        <a:bodyPr/>
        <a:lstStyle/>
        <a:p>
          <a:endParaRPr lang="en-US"/>
        </a:p>
      </dgm:t>
    </dgm:pt>
    <dgm:pt modelId="{A0568520-0ACE-4A95-B2FE-955E7179C6F7}" type="pres">
      <dgm:prSet presAssocID="{A65F995B-EB90-4D15-939D-1A6F9793FE7C}" presName="parTrans" presStyleCnt="0"/>
      <dgm:spPr/>
    </dgm:pt>
    <dgm:pt modelId="{F9E73588-CFBC-473C-98F3-3E6114A98896}" type="pres">
      <dgm:prSet presAssocID="{57110952-ECF9-4329-93C7-299C2855BF8A}" presName="node" presStyleLbl="alignAccFollowNode1" presStyleIdx="3" presStyleCnt="4">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8B4FDF2E-A2F6-481F-A940-0FC19E0D71D3}" type="presOf" srcId="{9C5037B3-1337-4481-B07C-A8BEAC6BB07E}" destId="{D51F0D94-0DD5-4323-9461-7821F4E16521}" srcOrd="0" destOrd="0" presId="urn:microsoft.com/office/officeart/2005/8/layout/lProcess3"/>
    <dgm:cxn modelId="{5873C7B2-F710-4101-88ED-4752C2215316}" type="presOf" srcId="{2F051AF5-6697-4478-BC15-B1A168111E04}" destId="{2E48D016-F559-4328-B945-F71E38FFF77C}" srcOrd="0" destOrd="0" presId="urn:microsoft.com/office/officeart/2005/8/layout/lProcess3"/>
    <dgm:cxn modelId="{019890AD-AC29-4265-BE09-AFB7F4D7D187}" type="presOf" srcId="{B6809568-1DC2-4D39-AA63-EBECCA566B44}" destId="{EF739CB9-A874-426E-ABFB-C17CB1D11AE9}"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E47B319-3867-4F27-92F3-42004E6E1BEE}" srcId="{0D81CD1E-DB4C-4162-A3A3-F359C69C0AB7}" destId="{CA24A74E-EBE1-4EB1-B3AF-3F861594831C}" srcOrd="0" destOrd="0" parTransId="{6905170D-826E-4C48-A6D7-CACD5BC83136}" sibTransId="{3242DEA8-3360-4506-B699-72C263DB0DCA}"/>
    <dgm:cxn modelId="{5EEF2CA6-B044-4DFE-BE10-CF70CC1F2C89}" type="presOf" srcId="{0D81CD1E-DB4C-4162-A3A3-F359C69C0AB7}" destId="{EC3F710C-7A2E-45A7-B6BD-47E7A1E7F565}" srcOrd="0" destOrd="0" presId="urn:microsoft.com/office/officeart/2005/8/layout/lProcess3"/>
    <dgm:cxn modelId="{1460C8C8-38A1-439B-BE0F-50774EAC61E5}" srcId="{5465999C-36D0-406D-B420-03339856B72E}" destId="{7CBFA96F-66D7-4F33-921E-282ABD11FF10}" srcOrd="3" destOrd="0" parTransId="{E0433239-9D9F-4D90-8FF1-B9100DCD5669}" sibTransId="{0E27D198-B36F-4A9E-9F23-0E22FF7FB318}"/>
    <dgm:cxn modelId="{45145541-572D-4DFF-9911-066D442F1C64}" srcId="{7CBFA96F-66D7-4F33-921E-282ABD11FF10}" destId="{57110952-ECF9-4329-93C7-299C2855BF8A}" srcOrd="0" destOrd="0" parTransId="{A65F995B-EB90-4D15-939D-1A6F9793FE7C}" sibTransId="{674E83FD-9696-48AC-B37A-B39E3AE39DA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B6C7038D-CA49-4C33-8DCC-1497F8639E62}" type="presOf" srcId="{CA24A74E-EBE1-4EB1-B3AF-3F861594831C}" destId="{C8BB460A-3BA5-4D2F-8E6E-05B5F9184B1C}"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9EED759C-D525-4AB1-A0E3-24724EB32AA3}" type="presOf" srcId="{6982B098-FE82-4590-9D19-71CC98C721AA}" destId="{6FF147C8-F510-4581-8A20-3320CEAEDA01}" srcOrd="0" destOrd="0" presId="urn:microsoft.com/office/officeart/2005/8/layout/lProcess3"/>
    <dgm:cxn modelId="{126F15D0-9A64-4A84-B94F-4A5404BDEED3}" type="presOf" srcId="{57110952-ECF9-4329-93C7-299C2855BF8A}" destId="{F9E73588-CFBC-473C-98F3-3E6114A98896}" srcOrd="0" destOrd="0" presId="urn:microsoft.com/office/officeart/2005/8/layout/lProcess3"/>
    <dgm:cxn modelId="{9E0CD938-F39D-4618-A1DE-D88BAF36FEB4}" type="presOf" srcId="{5465999C-36D0-406D-B420-03339856B72E}" destId="{12CABFBA-2600-4C2F-91EA-A603CEB7FFE4}" srcOrd="0" destOrd="0" presId="urn:microsoft.com/office/officeart/2005/8/layout/lProcess3"/>
    <dgm:cxn modelId="{40336ADA-3BEC-4209-9FC1-2A3CD354BBDF}" type="presOf" srcId="{7CBFA96F-66D7-4F33-921E-282ABD11FF10}" destId="{DACE7244-69C2-4BEC-B512-AB9449BD9A34}" srcOrd="0" destOrd="0" presId="urn:microsoft.com/office/officeart/2005/8/layout/lProcess3"/>
    <dgm:cxn modelId="{84C177DD-AD67-4711-9620-129F1A6BB1C2}" type="presParOf" srcId="{12CABFBA-2600-4C2F-91EA-A603CEB7FFE4}" destId="{33E1403A-109F-4CA5-BDA8-3B522BF5DC16}" srcOrd="0" destOrd="0" presId="urn:microsoft.com/office/officeart/2005/8/layout/lProcess3"/>
    <dgm:cxn modelId="{17D64D44-7E27-41CD-85B6-245310473BB6}" type="presParOf" srcId="{33E1403A-109F-4CA5-BDA8-3B522BF5DC16}" destId="{2E48D016-F559-4328-B945-F71E38FFF77C}" srcOrd="0" destOrd="0" presId="urn:microsoft.com/office/officeart/2005/8/layout/lProcess3"/>
    <dgm:cxn modelId="{8DE5DB70-F1E1-48BA-825B-7021C53C218F}" type="presParOf" srcId="{33E1403A-109F-4CA5-BDA8-3B522BF5DC16}" destId="{A4ED8F20-2391-4966-8A0C-22F940B858AA}" srcOrd="1" destOrd="0" presId="urn:microsoft.com/office/officeart/2005/8/layout/lProcess3"/>
    <dgm:cxn modelId="{FC8E39F5-0EDB-4077-AF4B-4AF734F95507}" type="presParOf" srcId="{33E1403A-109F-4CA5-BDA8-3B522BF5DC16}" destId="{6FF147C8-F510-4581-8A20-3320CEAEDA01}" srcOrd="2" destOrd="0" presId="urn:microsoft.com/office/officeart/2005/8/layout/lProcess3"/>
    <dgm:cxn modelId="{604783D3-5F68-466B-A066-1A84D0649AC8}" type="presParOf" srcId="{12CABFBA-2600-4C2F-91EA-A603CEB7FFE4}" destId="{8205806B-BA5B-4ED7-B8A6-A27BE6EF138A}" srcOrd="1" destOrd="0" presId="urn:microsoft.com/office/officeart/2005/8/layout/lProcess3"/>
    <dgm:cxn modelId="{A132355D-2A67-4424-8031-866A1A7F936B}" type="presParOf" srcId="{12CABFBA-2600-4C2F-91EA-A603CEB7FFE4}" destId="{DAD1776E-469E-461F-8384-62F4EECC16E3}" srcOrd="2" destOrd="0" presId="urn:microsoft.com/office/officeart/2005/8/layout/lProcess3"/>
    <dgm:cxn modelId="{85F6C409-0F45-4304-AAAB-37C8CA3AD732}" type="presParOf" srcId="{DAD1776E-469E-461F-8384-62F4EECC16E3}" destId="{D51F0D94-0DD5-4323-9461-7821F4E16521}" srcOrd="0" destOrd="0" presId="urn:microsoft.com/office/officeart/2005/8/layout/lProcess3"/>
    <dgm:cxn modelId="{EF2ACBB1-D3AB-4185-AFC0-B3F1C8BD0702}" type="presParOf" srcId="{DAD1776E-469E-461F-8384-62F4EECC16E3}" destId="{D0DFA06F-B0CE-4032-BAA3-81DE5F7088B7}" srcOrd="1" destOrd="0" presId="urn:microsoft.com/office/officeart/2005/8/layout/lProcess3"/>
    <dgm:cxn modelId="{783382CF-AE75-4A53-8CEF-5FB4498B8F54}" type="presParOf" srcId="{DAD1776E-469E-461F-8384-62F4EECC16E3}" destId="{EF739CB9-A874-426E-ABFB-C17CB1D11AE9}" srcOrd="2" destOrd="0" presId="urn:microsoft.com/office/officeart/2005/8/layout/lProcess3"/>
    <dgm:cxn modelId="{A4EC25CC-CDD0-41D8-B1D0-F2151EEB248F}" type="presParOf" srcId="{12CABFBA-2600-4C2F-91EA-A603CEB7FFE4}" destId="{D4A57B26-6296-4DCD-B4A5-EF33BEDB0BD5}" srcOrd="3" destOrd="0" presId="urn:microsoft.com/office/officeart/2005/8/layout/lProcess3"/>
    <dgm:cxn modelId="{93EFD585-4E75-4BCF-B3DB-D73FBD1170E9}" type="presParOf" srcId="{12CABFBA-2600-4C2F-91EA-A603CEB7FFE4}" destId="{E225203A-C8E3-4706-B9E9-D499656D633F}" srcOrd="4" destOrd="0" presId="urn:microsoft.com/office/officeart/2005/8/layout/lProcess3"/>
    <dgm:cxn modelId="{9E164D73-176C-4DFB-9F09-7ACB5DB15530}" type="presParOf" srcId="{E225203A-C8E3-4706-B9E9-D499656D633F}" destId="{EC3F710C-7A2E-45A7-B6BD-47E7A1E7F565}" srcOrd="0" destOrd="0" presId="urn:microsoft.com/office/officeart/2005/8/layout/lProcess3"/>
    <dgm:cxn modelId="{1B1164CC-6F41-434C-962C-9A1498948C08}" type="presParOf" srcId="{E225203A-C8E3-4706-B9E9-D499656D633F}" destId="{1A10A162-0CEE-4BC6-9470-2746E6C6C000}" srcOrd="1" destOrd="0" presId="urn:microsoft.com/office/officeart/2005/8/layout/lProcess3"/>
    <dgm:cxn modelId="{4ADD0F94-6C47-4157-96E0-C80AB556C106}" type="presParOf" srcId="{E225203A-C8E3-4706-B9E9-D499656D633F}" destId="{C8BB460A-3BA5-4D2F-8E6E-05B5F9184B1C}" srcOrd="2" destOrd="0" presId="urn:microsoft.com/office/officeart/2005/8/layout/lProcess3"/>
    <dgm:cxn modelId="{96CF24B3-F95D-4E51-B251-A8FD04333812}" type="presParOf" srcId="{12CABFBA-2600-4C2F-91EA-A603CEB7FFE4}" destId="{23C6A84A-552F-412D-8EAB-D2692E3A7102}" srcOrd="5" destOrd="0" presId="urn:microsoft.com/office/officeart/2005/8/layout/lProcess3"/>
    <dgm:cxn modelId="{01CBD0F2-C248-4FF2-AE04-2D6DEED76641}" type="presParOf" srcId="{12CABFBA-2600-4C2F-91EA-A603CEB7FFE4}" destId="{14002892-AF67-4ADF-8E07-166DD8BC5F6A}" srcOrd="6" destOrd="0" presId="urn:microsoft.com/office/officeart/2005/8/layout/lProcess3"/>
    <dgm:cxn modelId="{F19EFC93-C28C-448F-8370-6DD59B560D4E}" type="presParOf" srcId="{14002892-AF67-4ADF-8E07-166DD8BC5F6A}" destId="{DACE7244-69C2-4BEC-B512-AB9449BD9A34}" srcOrd="0" destOrd="0" presId="urn:microsoft.com/office/officeart/2005/8/layout/lProcess3"/>
    <dgm:cxn modelId="{011AC396-4B12-485E-BC88-7FD5C2C1F366}" type="presParOf" srcId="{14002892-AF67-4ADF-8E07-166DD8BC5F6A}" destId="{A0568520-0ACE-4A95-B2FE-955E7179C6F7}" srcOrd="1" destOrd="0" presId="urn:microsoft.com/office/officeart/2005/8/layout/lProcess3"/>
    <dgm:cxn modelId="{776400B5-2A06-4799-B66A-1C03E599BADA}" type="presParOf" srcId="{14002892-AF67-4ADF-8E07-166DD8BC5F6A}" destId="{F9E73588-CFBC-473C-98F3-3E6114A98896}"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“Start”</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wheel chair 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wheel chair left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Move straight</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7CBFA96F-66D7-4F33-921E-282ABD11FF10}">
      <dgm:prSet phldrT="[Text]"/>
      <dgm:spPr/>
      <dgm:t>
        <a:bodyPr/>
        <a:lstStyle/>
        <a:p>
          <a:r>
            <a:rPr lang="en-US" dirty="0" smtClean="0"/>
            <a:t>“Stop”</a:t>
          </a:r>
          <a:endParaRPr lang="en-US" dirty="0"/>
        </a:p>
      </dgm:t>
    </dgm:pt>
    <dgm:pt modelId="{E0433239-9D9F-4D90-8FF1-B9100DCD5669}" type="parTrans" cxnId="{1460C8C8-38A1-439B-BE0F-50774EAC61E5}">
      <dgm:prSet/>
      <dgm:spPr/>
      <dgm:t>
        <a:bodyPr/>
        <a:lstStyle/>
        <a:p>
          <a:endParaRPr lang="en-US"/>
        </a:p>
      </dgm:t>
    </dgm:pt>
    <dgm:pt modelId="{0E27D198-B36F-4A9E-9F23-0E22FF7FB318}" type="sibTrans" cxnId="{1460C8C8-38A1-439B-BE0F-50774EAC61E5}">
      <dgm:prSet/>
      <dgm:spPr/>
      <dgm:t>
        <a:bodyPr/>
        <a:lstStyle/>
        <a:p>
          <a:endParaRPr lang="en-US"/>
        </a:p>
      </dgm:t>
    </dgm:pt>
    <dgm:pt modelId="{57110952-ECF9-4329-93C7-299C2855BF8A}">
      <dgm:prSet phldrT="[Text]"/>
      <dgm:spPr/>
      <dgm:t>
        <a:bodyPr/>
        <a:lstStyle/>
        <a:p>
          <a:r>
            <a:rPr lang="en-US" dirty="0" smtClean="0"/>
            <a:t>Stop</a:t>
          </a:r>
          <a:endParaRPr lang="en-US" dirty="0"/>
        </a:p>
      </dgm:t>
    </dgm:pt>
    <dgm:pt modelId="{A65F995B-EB90-4D15-939D-1A6F9793FE7C}" type="parTrans" cxnId="{45145541-572D-4DFF-9911-066D442F1C64}">
      <dgm:prSet/>
      <dgm:spPr/>
      <dgm:t>
        <a:bodyPr/>
        <a:lstStyle/>
        <a:p>
          <a:endParaRPr lang="en-US"/>
        </a:p>
      </dgm:t>
    </dgm:pt>
    <dgm:pt modelId="{674E83FD-9696-48AC-B37A-B39E3AE39DA3}" type="sibTrans" cxnId="{45145541-572D-4DFF-9911-066D442F1C64}">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4"/>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4">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4"/>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4">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4"/>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4">
        <dgm:presLayoutVars>
          <dgm:bulletEnabled val="1"/>
        </dgm:presLayoutVars>
      </dgm:prSet>
      <dgm:spPr/>
      <dgm:t>
        <a:bodyPr/>
        <a:lstStyle/>
        <a:p>
          <a:endParaRPr lang="en-US"/>
        </a:p>
      </dgm:t>
    </dgm:pt>
    <dgm:pt modelId="{23C6A84A-552F-412D-8EAB-D2692E3A7102}" type="pres">
      <dgm:prSet presAssocID="{0D81CD1E-DB4C-4162-A3A3-F359C69C0AB7}" presName="vSp" presStyleCnt="0"/>
      <dgm:spPr/>
    </dgm:pt>
    <dgm:pt modelId="{14002892-AF67-4ADF-8E07-166DD8BC5F6A}" type="pres">
      <dgm:prSet presAssocID="{7CBFA96F-66D7-4F33-921E-282ABD11FF10}" presName="horFlow" presStyleCnt="0"/>
      <dgm:spPr/>
    </dgm:pt>
    <dgm:pt modelId="{DACE7244-69C2-4BEC-B512-AB9449BD9A34}" type="pres">
      <dgm:prSet presAssocID="{7CBFA96F-66D7-4F33-921E-282ABD11FF10}" presName="bigChev" presStyleLbl="node1" presStyleIdx="3" presStyleCnt="4"/>
      <dgm:spPr/>
      <dgm:t>
        <a:bodyPr/>
        <a:lstStyle/>
        <a:p>
          <a:endParaRPr lang="en-US"/>
        </a:p>
      </dgm:t>
    </dgm:pt>
    <dgm:pt modelId="{A0568520-0ACE-4A95-B2FE-955E7179C6F7}" type="pres">
      <dgm:prSet presAssocID="{A65F995B-EB90-4D15-939D-1A6F9793FE7C}" presName="parTrans" presStyleCnt="0"/>
      <dgm:spPr/>
    </dgm:pt>
    <dgm:pt modelId="{F9E73588-CFBC-473C-98F3-3E6114A98896}" type="pres">
      <dgm:prSet presAssocID="{57110952-ECF9-4329-93C7-299C2855BF8A}" presName="node" presStyleLbl="alignAccFollowNode1" presStyleIdx="3" presStyleCnt="4">
        <dgm:presLayoutVars>
          <dgm:bulletEnabled val="1"/>
        </dgm:presLayoutVars>
      </dgm:prSet>
      <dgm:spPr/>
      <dgm:t>
        <a:bodyPr/>
        <a:lstStyle/>
        <a:p>
          <a:endParaRPr lang="en-US"/>
        </a:p>
      </dgm:t>
    </dgm:pt>
  </dgm:ptLst>
  <dgm:cxnLst>
    <dgm:cxn modelId="{45CA13D6-5860-4B36-ABB0-FEB4E28562C4}" type="presOf" srcId="{7CBFA96F-66D7-4F33-921E-282ABD11FF10}" destId="{DACE7244-69C2-4BEC-B512-AB9449BD9A34}" srcOrd="0" destOrd="0" presId="urn:microsoft.com/office/officeart/2005/8/layout/lProcess3"/>
    <dgm:cxn modelId="{21635602-0727-4ACD-AA42-2BC281055E41}" srcId="{5465999C-36D0-406D-B420-03339856B72E}" destId="{2F051AF5-6697-4478-BC15-B1A168111E04}" srcOrd="0" destOrd="0" parTransId="{A3644AEE-8714-43ED-9ADE-07A38B0B2132}" sibTransId="{DC26B136-412D-4A8E-9E37-CDA42DAC4838}"/>
    <dgm:cxn modelId="{F610C4F0-E8DE-4640-AC9F-135A7D2A7A20}" type="presOf" srcId="{B6809568-1DC2-4D39-AA63-EBECCA566B44}" destId="{EF739CB9-A874-426E-ABFB-C17CB1D11AE9}" srcOrd="0" destOrd="0" presId="urn:microsoft.com/office/officeart/2005/8/layout/lProcess3"/>
    <dgm:cxn modelId="{5415EBCF-E507-4021-B438-9870B56A0CD9}" type="presOf" srcId="{57110952-ECF9-4329-93C7-299C2855BF8A}" destId="{F9E73588-CFBC-473C-98F3-3E6114A98896}" srcOrd="0" destOrd="0" presId="urn:microsoft.com/office/officeart/2005/8/layout/lProcess3"/>
    <dgm:cxn modelId="{A22BE126-38F7-40AC-9C2F-525726617AB5}" type="presOf" srcId="{0D81CD1E-DB4C-4162-A3A3-F359C69C0AB7}" destId="{EC3F710C-7A2E-45A7-B6BD-47E7A1E7F565}" srcOrd="0" destOrd="0" presId="urn:microsoft.com/office/officeart/2005/8/layout/lProcess3"/>
    <dgm:cxn modelId="{1FCC7D7F-8711-4C2E-88EF-66D6703821A5}" type="presOf" srcId="{5465999C-36D0-406D-B420-03339856B72E}" destId="{12CABFBA-2600-4C2F-91EA-A603CEB7FFE4}" srcOrd="0" destOrd="0" presId="urn:microsoft.com/office/officeart/2005/8/layout/lProcess3"/>
    <dgm:cxn modelId="{5135A12B-E0F1-4267-A229-4E5722B6AE17}" type="presOf" srcId="{9C5037B3-1337-4481-B07C-A8BEAC6BB07E}" destId="{D51F0D94-0DD5-4323-9461-7821F4E16521}"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E47B319-3867-4F27-92F3-42004E6E1BEE}" srcId="{0D81CD1E-DB4C-4162-A3A3-F359C69C0AB7}" destId="{CA24A74E-EBE1-4EB1-B3AF-3F861594831C}" srcOrd="0" destOrd="0" parTransId="{6905170D-826E-4C48-A6D7-CACD5BC83136}" sibTransId="{3242DEA8-3360-4506-B699-72C263DB0DCA}"/>
    <dgm:cxn modelId="{1460C8C8-38A1-439B-BE0F-50774EAC61E5}" srcId="{5465999C-36D0-406D-B420-03339856B72E}" destId="{7CBFA96F-66D7-4F33-921E-282ABD11FF10}" srcOrd="3" destOrd="0" parTransId="{E0433239-9D9F-4D90-8FF1-B9100DCD5669}" sibTransId="{0E27D198-B36F-4A9E-9F23-0E22FF7FB318}"/>
    <dgm:cxn modelId="{45145541-572D-4DFF-9911-066D442F1C64}" srcId="{7CBFA96F-66D7-4F33-921E-282ABD11FF10}" destId="{57110952-ECF9-4329-93C7-299C2855BF8A}" srcOrd="0" destOrd="0" parTransId="{A65F995B-EB90-4D15-939D-1A6F9793FE7C}" sibTransId="{674E83FD-9696-48AC-B37A-B39E3AE39DA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4118E8BB-C987-4945-AA55-C9FC48908E29}" type="presOf" srcId="{CA24A74E-EBE1-4EB1-B3AF-3F861594831C}" destId="{C8BB460A-3BA5-4D2F-8E6E-05B5F9184B1C}" srcOrd="0" destOrd="0" presId="urn:microsoft.com/office/officeart/2005/8/layout/lProcess3"/>
    <dgm:cxn modelId="{DBF31EE2-1A8E-445D-9804-3D4DD0A17534}" type="presOf" srcId="{6982B098-FE82-4590-9D19-71CC98C721AA}" destId="{6FF147C8-F510-4581-8A20-3320CEAEDA01}" srcOrd="0" destOrd="0" presId="urn:microsoft.com/office/officeart/2005/8/layout/lProcess3"/>
    <dgm:cxn modelId="{8A8D4948-C739-42BF-BCDD-426298A879A0}" type="presOf" srcId="{2F051AF5-6697-4478-BC15-B1A168111E04}" destId="{2E48D016-F559-4328-B945-F71E38FFF77C}"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BDA8B19F-BC85-4FA9-B5FE-A6C827D3E047}" type="presParOf" srcId="{12CABFBA-2600-4C2F-91EA-A603CEB7FFE4}" destId="{33E1403A-109F-4CA5-BDA8-3B522BF5DC16}" srcOrd="0" destOrd="0" presId="urn:microsoft.com/office/officeart/2005/8/layout/lProcess3"/>
    <dgm:cxn modelId="{437C6070-FAFB-4B11-BB0E-23ADAA38E9A4}" type="presParOf" srcId="{33E1403A-109F-4CA5-BDA8-3B522BF5DC16}" destId="{2E48D016-F559-4328-B945-F71E38FFF77C}" srcOrd="0" destOrd="0" presId="urn:microsoft.com/office/officeart/2005/8/layout/lProcess3"/>
    <dgm:cxn modelId="{6C195A8E-ECC3-491F-B517-0FD4A4B0F86F}" type="presParOf" srcId="{33E1403A-109F-4CA5-BDA8-3B522BF5DC16}" destId="{A4ED8F20-2391-4966-8A0C-22F940B858AA}" srcOrd="1" destOrd="0" presId="urn:microsoft.com/office/officeart/2005/8/layout/lProcess3"/>
    <dgm:cxn modelId="{E0581F6A-21C4-43E8-AEC0-3C20C1F2AF45}" type="presParOf" srcId="{33E1403A-109F-4CA5-BDA8-3B522BF5DC16}" destId="{6FF147C8-F510-4581-8A20-3320CEAEDA01}" srcOrd="2" destOrd="0" presId="urn:microsoft.com/office/officeart/2005/8/layout/lProcess3"/>
    <dgm:cxn modelId="{3AD60D9B-A3C0-47EC-A73C-9ED4F47BE6A3}" type="presParOf" srcId="{12CABFBA-2600-4C2F-91EA-A603CEB7FFE4}" destId="{8205806B-BA5B-4ED7-B8A6-A27BE6EF138A}" srcOrd="1" destOrd="0" presId="urn:microsoft.com/office/officeart/2005/8/layout/lProcess3"/>
    <dgm:cxn modelId="{054DCBCC-3141-4558-BAAB-3CDC01EC5EB4}" type="presParOf" srcId="{12CABFBA-2600-4C2F-91EA-A603CEB7FFE4}" destId="{DAD1776E-469E-461F-8384-62F4EECC16E3}" srcOrd="2" destOrd="0" presId="urn:microsoft.com/office/officeart/2005/8/layout/lProcess3"/>
    <dgm:cxn modelId="{E7F24785-FB2A-47F6-A4AA-18A540CC2589}" type="presParOf" srcId="{DAD1776E-469E-461F-8384-62F4EECC16E3}" destId="{D51F0D94-0DD5-4323-9461-7821F4E16521}" srcOrd="0" destOrd="0" presId="urn:microsoft.com/office/officeart/2005/8/layout/lProcess3"/>
    <dgm:cxn modelId="{CA256702-177B-4835-A499-152E29E20073}" type="presParOf" srcId="{DAD1776E-469E-461F-8384-62F4EECC16E3}" destId="{D0DFA06F-B0CE-4032-BAA3-81DE5F7088B7}" srcOrd="1" destOrd="0" presId="urn:microsoft.com/office/officeart/2005/8/layout/lProcess3"/>
    <dgm:cxn modelId="{2B638AF7-72A2-49E7-8BA7-EF8BE73C3B9D}" type="presParOf" srcId="{DAD1776E-469E-461F-8384-62F4EECC16E3}" destId="{EF739CB9-A874-426E-ABFB-C17CB1D11AE9}" srcOrd="2" destOrd="0" presId="urn:microsoft.com/office/officeart/2005/8/layout/lProcess3"/>
    <dgm:cxn modelId="{8DA0CBE0-9059-468A-8B73-B5EFDBF1BC3A}" type="presParOf" srcId="{12CABFBA-2600-4C2F-91EA-A603CEB7FFE4}" destId="{D4A57B26-6296-4DCD-B4A5-EF33BEDB0BD5}" srcOrd="3" destOrd="0" presId="urn:microsoft.com/office/officeart/2005/8/layout/lProcess3"/>
    <dgm:cxn modelId="{1DA6CD82-1E76-47A2-BAC0-1DB48BFD2847}" type="presParOf" srcId="{12CABFBA-2600-4C2F-91EA-A603CEB7FFE4}" destId="{E225203A-C8E3-4706-B9E9-D499656D633F}" srcOrd="4" destOrd="0" presId="urn:microsoft.com/office/officeart/2005/8/layout/lProcess3"/>
    <dgm:cxn modelId="{71ADD55D-4049-48CE-BAD7-A529C7C250A2}" type="presParOf" srcId="{E225203A-C8E3-4706-B9E9-D499656D633F}" destId="{EC3F710C-7A2E-45A7-B6BD-47E7A1E7F565}" srcOrd="0" destOrd="0" presId="urn:microsoft.com/office/officeart/2005/8/layout/lProcess3"/>
    <dgm:cxn modelId="{A2FC7D49-DB8B-4902-8D9D-CDDA28509F13}" type="presParOf" srcId="{E225203A-C8E3-4706-B9E9-D499656D633F}" destId="{1A10A162-0CEE-4BC6-9470-2746E6C6C000}" srcOrd="1" destOrd="0" presId="urn:microsoft.com/office/officeart/2005/8/layout/lProcess3"/>
    <dgm:cxn modelId="{389E6E12-C7C9-485F-A30D-8C9E04181FBD}" type="presParOf" srcId="{E225203A-C8E3-4706-B9E9-D499656D633F}" destId="{C8BB460A-3BA5-4D2F-8E6E-05B5F9184B1C}" srcOrd="2" destOrd="0" presId="urn:microsoft.com/office/officeart/2005/8/layout/lProcess3"/>
    <dgm:cxn modelId="{17F71A8F-F736-43D7-A465-0687394FBAFD}" type="presParOf" srcId="{12CABFBA-2600-4C2F-91EA-A603CEB7FFE4}" destId="{23C6A84A-552F-412D-8EAB-D2692E3A7102}" srcOrd="5" destOrd="0" presId="urn:microsoft.com/office/officeart/2005/8/layout/lProcess3"/>
    <dgm:cxn modelId="{3299C384-B970-42E8-85F9-A082A9A4A1EA}" type="presParOf" srcId="{12CABFBA-2600-4C2F-91EA-A603CEB7FFE4}" destId="{14002892-AF67-4ADF-8E07-166DD8BC5F6A}" srcOrd="6" destOrd="0" presId="urn:microsoft.com/office/officeart/2005/8/layout/lProcess3"/>
    <dgm:cxn modelId="{24F97561-AEAF-4346-8096-B74EDE091492}" type="presParOf" srcId="{14002892-AF67-4ADF-8E07-166DD8BC5F6A}" destId="{DACE7244-69C2-4BEC-B512-AB9449BD9A34}" srcOrd="0" destOrd="0" presId="urn:microsoft.com/office/officeart/2005/8/layout/lProcess3"/>
    <dgm:cxn modelId="{8B36EFE1-3D35-4571-8E8C-1E3D95F897AE}" type="presParOf" srcId="{14002892-AF67-4ADF-8E07-166DD8BC5F6A}" destId="{A0568520-0ACE-4A95-B2FE-955E7179C6F7}" srcOrd="1" destOrd="0" presId="urn:microsoft.com/office/officeart/2005/8/layout/lProcess3"/>
    <dgm:cxn modelId="{C4F8F193-B486-4D9F-BB91-60F9B2E77B83}" type="presParOf" srcId="{14002892-AF67-4ADF-8E07-166DD8BC5F6A}" destId="{F9E73588-CFBC-473C-98F3-3E6114A98896}" srcOrd="2" destOrd="0" presId="urn:microsoft.com/office/officeart/2005/8/layout/lProcess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Blink right/left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Gaze left/right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Blink both </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6982B098-FE82-4590-9D19-71CC98C721AA}">
      <dgm:prSet phldrT="[Text]"/>
      <dgm:spPr/>
      <dgm:t>
        <a:bodyPr/>
        <a:lstStyle/>
        <a:p>
          <a:r>
            <a:rPr lang="en-US" dirty="0" smtClean="0"/>
            <a:t>Move main keys left/right</a:t>
          </a:r>
          <a:endParaRPr lang="en-US" dirty="0"/>
        </a:p>
      </dgm:t>
    </dgm:pt>
    <dgm:pt modelId="{26C5C75D-F942-4BBD-B801-3398E67319F3}" type="parTrans" cxnId="{C4F9CCF2-16B4-4709-B49A-0A9A4072DDC3}">
      <dgm:prSet/>
      <dgm:spPr/>
      <dgm:t>
        <a:bodyPr/>
        <a:lstStyle/>
        <a:p>
          <a:endParaRPr lang="en-US"/>
        </a:p>
      </dgm:t>
    </dgm:pt>
    <dgm:pt modelId="{B509A87A-9240-476F-8771-4255852C45C6}" type="sibTrans" cxnId="{C4F9CCF2-16B4-4709-B49A-0A9A4072DDC3}">
      <dgm:prSet/>
      <dgm:spPr/>
      <dgm:t>
        <a:bodyPr/>
        <a:lstStyle/>
        <a:p>
          <a:endParaRPr lang="en-US"/>
        </a:p>
      </dgm:t>
    </dgm:pt>
    <dgm:pt modelId="{B6809568-1DC2-4D39-AA63-EBECCA566B44}">
      <dgm:prSet phldrT="[Text]"/>
      <dgm:spPr/>
      <dgm:t>
        <a:bodyPr/>
        <a:lstStyle/>
        <a:p>
          <a:r>
            <a:rPr lang="en-US" dirty="0" smtClean="0"/>
            <a:t>Move floating keys left/right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Select a key</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3"/>
      <dgm:spPr/>
      <dgm:t>
        <a:bodyPr/>
        <a:lstStyle/>
        <a:p>
          <a:endParaRPr lang="en-US"/>
        </a:p>
      </dgm:t>
    </dgm:pt>
    <dgm:pt modelId="{A4ED8F20-2391-4966-8A0C-22F940B858AA}" type="pres">
      <dgm:prSet presAssocID="{26C5C75D-F942-4BBD-B801-3398E67319F3}" presName="parTrans" presStyleCnt="0"/>
      <dgm:spPr/>
    </dgm:pt>
    <dgm:pt modelId="{6FF147C8-F510-4581-8A20-3320CEAEDA01}" type="pres">
      <dgm:prSet presAssocID="{6982B098-FE82-4590-9D19-71CC98C721AA}" presName="node" presStyleLbl="alignAccFollowNode1" presStyleIdx="0" presStyleCnt="3">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3"/>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3">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3"/>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3">
        <dgm:presLayoutVars>
          <dgm:bulletEnabled val="1"/>
        </dgm:presLayoutVars>
      </dgm:prSet>
      <dgm:spPr/>
      <dgm:t>
        <a:bodyPr/>
        <a:lstStyle/>
        <a:p>
          <a:endParaRPr lang="en-US"/>
        </a:p>
      </dgm:t>
    </dgm:pt>
  </dgm:ptLst>
  <dgm:cxnLst>
    <dgm:cxn modelId="{EADDCF1A-088A-4344-9780-93340C9D0BCF}" type="presOf" srcId="{B6809568-1DC2-4D39-AA63-EBECCA566B44}" destId="{EF739CB9-A874-426E-ABFB-C17CB1D11AE9}" srcOrd="0" destOrd="0" presId="urn:microsoft.com/office/officeart/2005/8/layout/lProcess3"/>
    <dgm:cxn modelId="{21635602-0727-4ACD-AA42-2BC281055E41}" srcId="{5465999C-36D0-406D-B420-03339856B72E}" destId="{2F051AF5-6697-4478-BC15-B1A168111E04}" srcOrd="0" destOrd="0" parTransId="{A3644AEE-8714-43ED-9ADE-07A38B0B2132}" sibTransId="{DC26B136-412D-4A8E-9E37-CDA42DAC4838}"/>
    <dgm:cxn modelId="{0A7FC18A-85D1-47E4-8858-0F85244A30EB}" type="presOf" srcId="{5465999C-36D0-406D-B420-03339856B72E}" destId="{12CABFBA-2600-4C2F-91EA-A603CEB7FFE4}" srcOrd="0" destOrd="0" presId="urn:microsoft.com/office/officeart/2005/8/layout/lProcess3"/>
    <dgm:cxn modelId="{724670B2-D400-418F-9233-0028E27E5D1E}" type="presOf" srcId="{2F051AF5-6697-4478-BC15-B1A168111E04}" destId="{2E48D016-F559-4328-B945-F71E38FFF77C}" srcOrd="0" destOrd="0" presId="urn:microsoft.com/office/officeart/2005/8/layout/lProcess3"/>
    <dgm:cxn modelId="{44230A30-C694-444F-AB4C-827A86032620}" type="presOf" srcId="{6982B098-FE82-4590-9D19-71CC98C721AA}" destId="{6FF147C8-F510-4581-8A20-3320CEAEDA01}"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3F94E353-7B18-4C52-848A-3A117B18CF22}" type="presOf" srcId="{CA24A74E-EBE1-4EB1-B3AF-3F861594831C}" destId="{C8BB460A-3BA5-4D2F-8E6E-05B5F9184B1C}" srcOrd="0" destOrd="0" presId="urn:microsoft.com/office/officeart/2005/8/layout/lProcess3"/>
    <dgm:cxn modelId="{BE47B319-3867-4F27-92F3-42004E6E1BEE}" srcId="{0D81CD1E-DB4C-4162-A3A3-F359C69C0AB7}" destId="{CA24A74E-EBE1-4EB1-B3AF-3F861594831C}" srcOrd="0" destOrd="0" parTransId="{6905170D-826E-4C48-A6D7-CACD5BC83136}" sibTransId="{3242DEA8-3360-4506-B699-72C263DB0DCA}"/>
    <dgm:cxn modelId="{427CCB77-1CFE-4CAA-932D-730DF148E0CC}" type="presOf" srcId="{9C5037B3-1337-4481-B07C-A8BEAC6BB07E}" destId="{D51F0D94-0DD5-4323-9461-7821F4E16521}"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C7479D67-6FC6-4C4A-86D6-70361BA423F3}" type="presOf" srcId="{0D81CD1E-DB4C-4162-A3A3-F359C69C0AB7}" destId="{EC3F710C-7A2E-45A7-B6BD-47E7A1E7F565}" srcOrd="0" destOrd="0" presId="urn:microsoft.com/office/officeart/2005/8/layout/lProcess3"/>
    <dgm:cxn modelId="{C4F9CCF2-16B4-4709-B49A-0A9A4072DDC3}" srcId="{2F051AF5-6697-4478-BC15-B1A168111E04}" destId="{6982B098-FE82-4590-9D19-71CC98C721AA}" srcOrd="0" destOrd="0" parTransId="{26C5C75D-F942-4BBD-B801-3398E67319F3}" sibTransId="{B509A87A-9240-476F-8771-4255852C45C6}"/>
    <dgm:cxn modelId="{9CA9DBE9-4A40-4797-A245-66D8BC2578C0}" type="presParOf" srcId="{12CABFBA-2600-4C2F-91EA-A603CEB7FFE4}" destId="{33E1403A-109F-4CA5-BDA8-3B522BF5DC16}" srcOrd="0" destOrd="0" presId="urn:microsoft.com/office/officeart/2005/8/layout/lProcess3"/>
    <dgm:cxn modelId="{0794226B-2E67-43A1-83A3-0A205FA3864C}" type="presParOf" srcId="{33E1403A-109F-4CA5-BDA8-3B522BF5DC16}" destId="{2E48D016-F559-4328-B945-F71E38FFF77C}" srcOrd="0" destOrd="0" presId="urn:microsoft.com/office/officeart/2005/8/layout/lProcess3"/>
    <dgm:cxn modelId="{321E1962-6C9B-45FA-8FD5-2FC1C2788254}" type="presParOf" srcId="{33E1403A-109F-4CA5-BDA8-3B522BF5DC16}" destId="{A4ED8F20-2391-4966-8A0C-22F940B858AA}" srcOrd="1" destOrd="0" presId="urn:microsoft.com/office/officeart/2005/8/layout/lProcess3"/>
    <dgm:cxn modelId="{FB1F334B-3D16-4545-A142-EB64EFC3A3B5}" type="presParOf" srcId="{33E1403A-109F-4CA5-BDA8-3B522BF5DC16}" destId="{6FF147C8-F510-4581-8A20-3320CEAEDA01}" srcOrd="2" destOrd="0" presId="urn:microsoft.com/office/officeart/2005/8/layout/lProcess3"/>
    <dgm:cxn modelId="{DD9B4685-EBCC-4E31-9CF5-7C70EAF134F4}" type="presParOf" srcId="{12CABFBA-2600-4C2F-91EA-A603CEB7FFE4}" destId="{8205806B-BA5B-4ED7-B8A6-A27BE6EF138A}" srcOrd="1" destOrd="0" presId="urn:microsoft.com/office/officeart/2005/8/layout/lProcess3"/>
    <dgm:cxn modelId="{468B25A2-D4D7-41C4-9D9E-3F23872E4200}" type="presParOf" srcId="{12CABFBA-2600-4C2F-91EA-A603CEB7FFE4}" destId="{DAD1776E-469E-461F-8384-62F4EECC16E3}" srcOrd="2" destOrd="0" presId="urn:microsoft.com/office/officeart/2005/8/layout/lProcess3"/>
    <dgm:cxn modelId="{B2FB43C6-EAB9-4E5C-BBA7-E63075E3C4FD}" type="presParOf" srcId="{DAD1776E-469E-461F-8384-62F4EECC16E3}" destId="{D51F0D94-0DD5-4323-9461-7821F4E16521}" srcOrd="0" destOrd="0" presId="urn:microsoft.com/office/officeart/2005/8/layout/lProcess3"/>
    <dgm:cxn modelId="{BDC1D3E7-8052-428C-9EB7-A344DA38BC6D}" type="presParOf" srcId="{DAD1776E-469E-461F-8384-62F4EECC16E3}" destId="{D0DFA06F-B0CE-4032-BAA3-81DE5F7088B7}" srcOrd="1" destOrd="0" presId="urn:microsoft.com/office/officeart/2005/8/layout/lProcess3"/>
    <dgm:cxn modelId="{BBB9B542-1615-45F3-B8EF-9B803ED6BDCB}" type="presParOf" srcId="{DAD1776E-469E-461F-8384-62F4EECC16E3}" destId="{EF739CB9-A874-426E-ABFB-C17CB1D11AE9}" srcOrd="2" destOrd="0" presId="urn:microsoft.com/office/officeart/2005/8/layout/lProcess3"/>
    <dgm:cxn modelId="{DC50AFC3-C34B-44B5-98B5-7586D448B4D5}" type="presParOf" srcId="{12CABFBA-2600-4C2F-91EA-A603CEB7FFE4}" destId="{D4A57B26-6296-4DCD-B4A5-EF33BEDB0BD5}" srcOrd="3" destOrd="0" presId="urn:microsoft.com/office/officeart/2005/8/layout/lProcess3"/>
    <dgm:cxn modelId="{AC06656E-EA01-428E-9028-7149C1211349}" type="presParOf" srcId="{12CABFBA-2600-4C2F-91EA-A603CEB7FFE4}" destId="{E225203A-C8E3-4706-B9E9-D499656D633F}" srcOrd="4" destOrd="0" presId="urn:microsoft.com/office/officeart/2005/8/layout/lProcess3"/>
    <dgm:cxn modelId="{97BF24C6-05FF-4908-8843-FAFD6DF6C7F9}" type="presParOf" srcId="{E225203A-C8E3-4706-B9E9-D499656D633F}" destId="{EC3F710C-7A2E-45A7-B6BD-47E7A1E7F565}" srcOrd="0" destOrd="0" presId="urn:microsoft.com/office/officeart/2005/8/layout/lProcess3"/>
    <dgm:cxn modelId="{F2101659-5A46-46DD-A20C-7BEAC7719A9D}" type="presParOf" srcId="{E225203A-C8E3-4706-B9E9-D499656D633F}" destId="{1A10A162-0CEE-4BC6-9470-2746E6C6C000}" srcOrd="1" destOrd="0" presId="urn:microsoft.com/office/officeart/2005/8/layout/lProcess3"/>
    <dgm:cxn modelId="{4A0801A3-CB21-4623-A825-3F89496AD643}" type="presParOf" srcId="{E225203A-C8E3-4706-B9E9-D499656D633F}" destId="{C8BB460A-3BA5-4D2F-8E6E-05B5F9184B1C}"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Blink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Blink both</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Blink left </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B6809568-1DC2-4D39-AA63-EBECCA566B44}">
      <dgm:prSet phldrT="[Text]"/>
      <dgm:spPr/>
      <dgm:t>
        <a:bodyPr/>
        <a:lstStyle/>
        <a:p>
          <a:r>
            <a:rPr lang="en-US" dirty="0" smtClean="0"/>
            <a:t>Select a media file from list</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Exit</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06F17210-F15C-4BC7-AF8B-066002659C37}">
      <dgm:prSet phldrT="[Text]"/>
      <dgm:spPr/>
      <dgm:t>
        <a:bodyPr/>
        <a:lstStyle/>
        <a:p>
          <a:r>
            <a:rPr lang="en-US" dirty="0" smtClean="0"/>
            <a:t>Play/Pause</a:t>
          </a:r>
          <a:endParaRPr lang="en-US" dirty="0"/>
        </a:p>
      </dgm:t>
    </dgm:pt>
    <dgm:pt modelId="{0580AAB5-88AD-4E01-8082-9D0D241B8BA8}" type="parTrans" cxnId="{9E92CE78-C419-4914-9417-22928F60F61D}">
      <dgm:prSet/>
      <dgm:spPr/>
      <dgm:t>
        <a:bodyPr/>
        <a:lstStyle/>
        <a:p>
          <a:endParaRPr lang="en-US"/>
        </a:p>
      </dgm:t>
    </dgm:pt>
    <dgm:pt modelId="{67ADFAF3-FD3B-41E5-A9A3-7A7D95EE6825}" type="sibTrans" cxnId="{9E92CE78-C419-4914-9417-22928F60F61D}">
      <dgm:prSet/>
      <dgm:spPr/>
      <dgm:t>
        <a:bodyPr/>
        <a:lstStyle/>
        <a:p>
          <a:endParaRPr lang="en-US"/>
        </a:p>
      </dgm:t>
    </dgm:pt>
    <dgm:pt modelId="{F18BD83A-1A95-4FF0-B9A7-53B27A208498}">
      <dgm:prSet phldrT="[Text]"/>
      <dgm:spPr/>
      <dgm:t>
        <a:bodyPr/>
        <a:lstStyle/>
        <a:p>
          <a:r>
            <a:rPr lang="en-US" dirty="0" smtClean="0"/>
            <a:t>Next from the list</a:t>
          </a:r>
          <a:endParaRPr lang="en-US" dirty="0"/>
        </a:p>
      </dgm:t>
    </dgm:pt>
    <dgm:pt modelId="{D1B8B96F-4C1C-4E31-9495-9AA0DE30934C}" type="parTrans" cxnId="{7FCBB15B-BCC3-4688-93E2-84CF4F39252B}">
      <dgm:prSet/>
      <dgm:spPr/>
      <dgm:t>
        <a:bodyPr/>
        <a:lstStyle/>
        <a:p>
          <a:endParaRPr lang="en-US"/>
        </a:p>
      </dgm:t>
    </dgm:pt>
    <dgm:pt modelId="{36ABF562-61BB-4D03-9935-BA5D46CDDBC0}" type="sibTrans" cxnId="{7FCBB15B-BCC3-4688-93E2-84CF4F39252B}">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3"/>
      <dgm:spPr/>
      <dgm:t>
        <a:bodyPr/>
        <a:lstStyle/>
        <a:p>
          <a:endParaRPr lang="en-US"/>
        </a:p>
      </dgm:t>
    </dgm:pt>
    <dgm:pt modelId="{CE301E1B-F3FA-4723-9B30-2E979A905FB7}" type="pres">
      <dgm:prSet presAssocID="{D1B8B96F-4C1C-4E31-9495-9AA0DE30934C}" presName="parTrans" presStyleCnt="0"/>
      <dgm:spPr/>
    </dgm:pt>
    <dgm:pt modelId="{51AB654A-9ED4-4B59-8E0B-0300D6322420}" type="pres">
      <dgm:prSet presAssocID="{F18BD83A-1A95-4FF0-B9A7-53B27A208498}" presName="node" presStyleLbl="alignAccFollowNode1" presStyleIdx="0" presStyleCnt="4">
        <dgm:presLayoutVars>
          <dgm:bulletEnabled val="1"/>
        </dgm:presLayoutVars>
      </dgm:prSet>
      <dgm:spPr/>
      <dgm:t>
        <a:bodyPr/>
        <a:lstStyle/>
        <a:p>
          <a:endParaRPr lang="en-US"/>
        </a:p>
      </dgm:t>
    </dgm:pt>
    <dgm:pt modelId="{2E351E58-8276-49FC-BB75-A955866C175A}" type="pres">
      <dgm:prSet presAssocID="{36ABF562-61BB-4D03-9935-BA5D46CDDBC0}" presName="sibTrans" presStyleCnt="0"/>
      <dgm:spPr/>
    </dgm:pt>
    <dgm:pt modelId="{6E99862A-5296-4C11-90D0-E1F23234A41F}" type="pres">
      <dgm:prSet presAssocID="{06F17210-F15C-4BC7-AF8B-066002659C37}" presName="node" presStyleLbl="alignAccFollowNode1" presStyleIdx="1" presStyleCnt="4">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3"/>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2" presStyleCnt="4">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3"/>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3" presStyleCnt="4">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7FCBB15B-BCC3-4688-93E2-84CF4F39252B}" srcId="{2F051AF5-6697-4478-BC15-B1A168111E04}" destId="{F18BD83A-1A95-4FF0-B9A7-53B27A208498}" srcOrd="0" destOrd="0" parTransId="{D1B8B96F-4C1C-4E31-9495-9AA0DE30934C}" sibTransId="{36ABF562-61BB-4D03-9935-BA5D46CDDBC0}"/>
    <dgm:cxn modelId="{05CFB8C1-AB2A-4173-A312-827F83933C4D}" type="presOf" srcId="{F18BD83A-1A95-4FF0-B9A7-53B27A208498}" destId="{51AB654A-9ED4-4B59-8E0B-0300D6322420}" srcOrd="0" destOrd="0" presId="urn:microsoft.com/office/officeart/2005/8/layout/lProcess3"/>
    <dgm:cxn modelId="{415D462D-A46C-4545-A541-D7DF10A5A817}" type="presOf" srcId="{CA24A74E-EBE1-4EB1-B3AF-3F861594831C}" destId="{C8BB460A-3BA5-4D2F-8E6E-05B5F9184B1C}" srcOrd="0" destOrd="0" presId="urn:microsoft.com/office/officeart/2005/8/layout/lProcess3"/>
    <dgm:cxn modelId="{9E92CE78-C419-4914-9417-22928F60F61D}" srcId="{2F051AF5-6697-4478-BC15-B1A168111E04}" destId="{06F17210-F15C-4BC7-AF8B-066002659C37}" srcOrd="1" destOrd="0" parTransId="{0580AAB5-88AD-4E01-8082-9D0D241B8BA8}" sibTransId="{67ADFAF3-FD3B-41E5-A9A3-7A7D95EE6825}"/>
    <dgm:cxn modelId="{CC923D70-CC67-4D47-846F-37F7BCE9BE72}" srcId="{5465999C-36D0-406D-B420-03339856B72E}" destId="{0D81CD1E-DB4C-4162-A3A3-F359C69C0AB7}" srcOrd="2" destOrd="0" parTransId="{DC58ECB3-3BA8-45A5-BA2D-97ED802D9BE8}" sibTransId="{23CF3A1E-BA69-44AD-B54E-00E0FDF6B01E}"/>
    <dgm:cxn modelId="{9857D392-B6EB-4981-90D9-3FEE077C357F}" type="presOf" srcId="{06F17210-F15C-4BC7-AF8B-066002659C37}" destId="{6E99862A-5296-4C11-90D0-E1F23234A41F}" srcOrd="0" destOrd="0" presId="urn:microsoft.com/office/officeart/2005/8/layout/lProcess3"/>
    <dgm:cxn modelId="{E05D3802-961C-4ABC-A9C5-7DD6413C154E}" type="presOf" srcId="{2F051AF5-6697-4478-BC15-B1A168111E04}" destId="{2E48D016-F559-4328-B945-F71E38FFF77C}" srcOrd="0" destOrd="0" presId="urn:microsoft.com/office/officeart/2005/8/layout/lProcess3"/>
    <dgm:cxn modelId="{6C233A56-49A1-42B7-813F-6D3783CB1281}" type="presOf" srcId="{0D81CD1E-DB4C-4162-A3A3-F359C69C0AB7}" destId="{EC3F710C-7A2E-45A7-B6BD-47E7A1E7F565}" srcOrd="0" destOrd="0" presId="urn:microsoft.com/office/officeart/2005/8/layout/lProcess3"/>
    <dgm:cxn modelId="{BE47B319-3867-4F27-92F3-42004E6E1BEE}" srcId="{0D81CD1E-DB4C-4162-A3A3-F359C69C0AB7}" destId="{CA24A74E-EBE1-4EB1-B3AF-3F861594831C}" srcOrd="0" destOrd="0" parTransId="{6905170D-826E-4C48-A6D7-CACD5BC83136}" sibTransId="{3242DEA8-3360-4506-B699-72C263DB0DCA}"/>
    <dgm:cxn modelId="{484FBB3B-B6F8-4532-9311-3EBF27A0D515}" type="presOf" srcId="{9C5037B3-1337-4481-B07C-A8BEAC6BB07E}" destId="{D51F0D94-0DD5-4323-9461-7821F4E16521}"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FA0123F5-0B64-4D82-8892-27ED0B3D0260}" type="presOf" srcId="{5465999C-36D0-406D-B420-03339856B72E}" destId="{12CABFBA-2600-4C2F-91EA-A603CEB7FFE4}" srcOrd="0" destOrd="0" presId="urn:microsoft.com/office/officeart/2005/8/layout/lProcess3"/>
    <dgm:cxn modelId="{3ADCA7F8-6B4C-4F0F-8261-03AFF0F77EC0}" srcId="{9C5037B3-1337-4481-B07C-A8BEAC6BB07E}" destId="{B6809568-1DC2-4D39-AA63-EBECCA566B44}" srcOrd="0" destOrd="0" parTransId="{037CEC5E-36B4-4190-9FDE-907776A63E7C}" sibTransId="{4E8BD715-7775-4A9B-B25C-5450C77DBD2F}"/>
    <dgm:cxn modelId="{78EF3AF4-EC9D-470A-ADE7-1674BB5407BF}" type="presOf" srcId="{B6809568-1DC2-4D39-AA63-EBECCA566B44}" destId="{EF739CB9-A874-426E-ABFB-C17CB1D11AE9}" srcOrd="0" destOrd="0" presId="urn:microsoft.com/office/officeart/2005/8/layout/lProcess3"/>
    <dgm:cxn modelId="{796DDEA7-F036-46D9-A3E0-A8D9787BA355}" type="presParOf" srcId="{12CABFBA-2600-4C2F-91EA-A603CEB7FFE4}" destId="{33E1403A-109F-4CA5-BDA8-3B522BF5DC16}" srcOrd="0" destOrd="0" presId="urn:microsoft.com/office/officeart/2005/8/layout/lProcess3"/>
    <dgm:cxn modelId="{30DB9367-3E3C-4D0F-9F53-24C650DD5906}" type="presParOf" srcId="{33E1403A-109F-4CA5-BDA8-3B522BF5DC16}" destId="{2E48D016-F559-4328-B945-F71E38FFF77C}" srcOrd="0" destOrd="0" presId="urn:microsoft.com/office/officeart/2005/8/layout/lProcess3"/>
    <dgm:cxn modelId="{14F28C7B-2235-44E4-B46A-2CB19E3B4CDF}" type="presParOf" srcId="{33E1403A-109F-4CA5-BDA8-3B522BF5DC16}" destId="{CE301E1B-F3FA-4723-9B30-2E979A905FB7}" srcOrd="1" destOrd="0" presId="urn:microsoft.com/office/officeart/2005/8/layout/lProcess3"/>
    <dgm:cxn modelId="{5A4DCDF0-A51B-4A22-9CED-17C1D42F5AA3}" type="presParOf" srcId="{33E1403A-109F-4CA5-BDA8-3B522BF5DC16}" destId="{51AB654A-9ED4-4B59-8E0B-0300D6322420}" srcOrd="2" destOrd="0" presId="urn:microsoft.com/office/officeart/2005/8/layout/lProcess3"/>
    <dgm:cxn modelId="{4C84DD6D-BC72-48D4-9A8A-008E2AA1698C}" type="presParOf" srcId="{33E1403A-109F-4CA5-BDA8-3B522BF5DC16}" destId="{2E351E58-8276-49FC-BB75-A955866C175A}" srcOrd="3" destOrd="0" presId="urn:microsoft.com/office/officeart/2005/8/layout/lProcess3"/>
    <dgm:cxn modelId="{83021F15-DB64-49A3-83EF-8060531EA408}" type="presParOf" srcId="{33E1403A-109F-4CA5-BDA8-3B522BF5DC16}" destId="{6E99862A-5296-4C11-90D0-E1F23234A41F}" srcOrd="4" destOrd="0" presId="urn:microsoft.com/office/officeart/2005/8/layout/lProcess3"/>
    <dgm:cxn modelId="{C6DC3A5C-65CE-4A7A-9B60-451C28E00E81}" type="presParOf" srcId="{12CABFBA-2600-4C2F-91EA-A603CEB7FFE4}" destId="{8205806B-BA5B-4ED7-B8A6-A27BE6EF138A}" srcOrd="1" destOrd="0" presId="urn:microsoft.com/office/officeart/2005/8/layout/lProcess3"/>
    <dgm:cxn modelId="{3C2A0C17-A649-4BE6-87D6-8422A1C11C37}" type="presParOf" srcId="{12CABFBA-2600-4C2F-91EA-A603CEB7FFE4}" destId="{DAD1776E-469E-461F-8384-62F4EECC16E3}" srcOrd="2" destOrd="0" presId="urn:microsoft.com/office/officeart/2005/8/layout/lProcess3"/>
    <dgm:cxn modelId="{BF69C5C4-01E5-487E-B1F0-6454BF69BA8B}" type="presParOf" srcId="{DAD1776E-469E-461F-8384-62F4EECC16E3}" destId="{D51F0D94-0DD5-4323-9461-7821F4E16521}" srcOrd="0" destOrd="0" presId="urn:microsoft.com/office/officeart/2005/8/layout/lProcess3"/>
    <dgm:cxn modelId="{945D1540-E4B7-4613-8FAB-F1F7F7A491B6}" type="presParOf" srcId="{DAD1776E-469E-461F-8384-62F4EECC16E3}" destId="{D0DFA06F-B0CE-4032-BAA3-81DE5F7088B7}" srcOrd="1" destOrd="0" presId="urn:microsoft.com/office/officeart/2005/8/layout/lProcess3"/>
    <dgm:cxn modelId="{7802C22B-7A3A-4785-A109-4EBF52B7F8EA}" type="presParOf" srcId="{DAD1776E-469E-461F-8384-62F4EECC16E3}" destId="{EF739CB9-A874-426E-ABFB-C17CB1D11AE9}" srcOrd="2" destOrd="0" presId="urn:microsoft.com/office/officeart/2005/8/layout/lProcess3"/>
    <dgm:cxn modelId="{40D94A87-3D73-4C0C-B03A-5E2D386E7133}" type="presParOf" srcId="{12CABFBA-2600-4C2F-91EA-A603CEB7FFE4}" destId="{D4A57B26-6296-4DCD-B4A5-EF33BEDB0BD5}" srcOrd="3" destOrd="0" presId="urn:microsoft.com/office/officeart/2005/8/layout/lProcess3"/>
    <dgm:cxn modelId="{B5BC9D2B-F73B-4E35-8D99-FE79008F4560}" type="presParOf" srcId="{12CABFBA-2600-4C2F-91EA-A603CEB7FFE4}" destId="{E225203A-C8E3-4706-B9E9-D499656D633F}" srcOrd="4" destOrd="0" presId="urn:microsoft.com/office/officeart/2005/8/layout/lProcess3"/>
    <dgm:cxn modelId="{31BCE418-A153-4425-A063-9FEB7A86AA5B}" type="presParOf" srcId="{E225203A-C8E3-4706-B9E9-D499656D633F}" destId="{EC3F710C-7A2E-45A7-B6BD-47E7A1E7F565}" srcOrd="0" destOrd="0" presId="urn:microsoft.com/office/officeart/2005/8/layout/lProcess3"/>
    <dgm:cxn modelId="{88C4D2DF-0902-48EA-81CD-9176BD45553F}" type="presParOf" srcId="{E225203A-C8E3-4706-B9E9-D499656D633F}" destId="{1A10A162-0CEE-4BC6-9470-2746E6C6C000}" srcOrd="1" destOrd="0" presId="urn:microsoft.com/office/officeart/2005/8/layout/lProcess3"/>
    <dgm:cxn modelId="{B55E60F5-2E53-44AA-B396-A63F98A82CF2}" type="presParOf" srcId="{E225203A-C8E3-4706-B9E9-D499656D633F}" destId="{C8BB460A-3BA5-4D2F-8E6E-05B5F9184B1C}"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465999C-36D0-406D-B420-03339856B72E}" type="doc">
      <dgm:prSet loTypeId="urn:microsoft.com/office/officeart/2005/8/layout/lProcess3" loCatId="process" qsTypeId="urn:microsoft.com/office/officeart/2005/8/quickstyle/simple1" qsCatId="simple" csTypeId="urn:microsoft.com/office/officeart/2005/8/colors/accent1_2" csCatId="accent1" phldr="1"/>
      <dgm:spPr/>
      <dgm:t>
        <a:bodyPr/>
        <a:lstStyle/>
        <a:p>
          <a:endParaRPr lang="en-US"/>
        </a:p>
      </dgm:t>
    </dgm:pt>
    <dgm:pt modelId="{2F051AF5-6697-4478-BC15-B1A168111E04}">
      <dgm:prSet phldrT="[Text]"/>
      <dgm:spPr/>
      <dgm:t>
        <a:bodyPr/>
        <a:lstStyle/>
        <a:p>
          <a:r>
            <a:rPr lang="en-US" dirty="0" smtClean="0"/>
            <a:t>Blink right</a:t>
          </a:r>
          <a:endParaRPr lang="en-US" dirty="0"/>
        </a:p>
      </dgm:t>
    </dgm:pt>
    <dgm:pt modelId="{A3644AEE-8714-43ED-9ADE-07A38B0B2132}" type="parTrans" cxnId="{21635602-0727-4ACD-AA42-2BC281055E41}">
      <dgm:prSet/>
      <dgm:spPr/>
      <dgm:t>
        <a:bodyPr/>
        <a:lstStyle/>
        <a:p>
          <a:endParaRPr lang="en-US"/>
        </a:p>
      </dgm:t>
    </dgm:pt>
    <dgm:pt modelId="{DC26B136-412D-4A8E-9E37-CDA42DAC4838}" type="sibTrans" cxnId="{21635602-0727-4ACD-AA42-2BC281055E41}">
      <dgm:prSet/>
      <dgm:spPr/>
      <dgm:t>
        <a:bodyPr/>
        <a:lstStyle/>
        <a:p>
          <a:endParaRPr lang="en-US"/>
        </a:p>
      </dgm:t>
    </dgm:pt>
    <dgm:pt modelId="{9C5037B3-1337-4481-B07C-A8BEAC6BB07E}">
      <dgm:prSet phldrT="[Text]"/>
      <dgm:spPr/>
      <dgm:t>
        <a:bodyPr/>
        <a:lstStyle/>
        <a:p>
          <a:r>
            <a:rPr lang="en-US" dirty="0" smtClean="0"/>
            <a:t>Blink left</a:t>
          </a:r>
          <a:endParaRPr lang="en-US" dirty="0"/>
        </a:p>
      </dgm:t>
    </dgm:pt>
    <dgm:pt modelId="{86971F23-9607-43BD-82AF-046922A43CC8}" type="parTrans" cxnId="{9312081E-CE39-40CF-860B-F8D25CAFDF83}">
      <dgm:prSet/>
      <dgm:spPr/>
      <dgm:t>
        <a:bodyPr/>
        <a:lstStyle/>
        <a:p>
          <a:endParaRPr lang="en-US"/>
        </a:p>
      </dgm:t>
    </dgm:pt>
    <dgm:pt modelId="{D5E2065F-19E0-4FF5-9D25-18E9FF6FC73F}" type="sibTrans" cxnId="{9312081E-CE39-40CF-860B-F8D25CAFDF83}">
      <dgm:prSet/>
      <dgm:spPr/>
      <dgm:t>
        <a:bodyPr/>
        <a:lstStyle/>
        <a:p>
          <a:endParaRPr lang="en-US"/>
        </a:p>
      </dgm:t>
    </dgm:pt>
    <dgm:pt modelId="{0D81CD1E-DB4C-4162-A3A3-F359C69C0AB7}">
      <dgm:prSet phldrT="[Text]"/>
      <dgm:spPr/>
      <dgm:t>
        <a:bodyPr/>
        <a:lstStyle/>
        <a:p>
          <a:r>
            <a:rPr lang="en-US" dirty="0" smtClean="0"/>
            <a:t>Blink both</a:t>
          </a:r>
          <a:endParaRPr lang="en-US" dirty="0"/>
        </a:p>
      </dgm:t>
    </dgm:pt>
    <dgm:pt modelId="{DC58ECB3-3BA8-45A5-BA2D-97ED802D9BE8}" type="parTrans" cxnId="{CC923D70-CC67-4D47-846F-37F7BCE9BE72}">
      <dgm:prSet/>
      <dgm:spPr/>
      <dgm:t>
        <a:bodyPr/>
        <a:lstStyle/>
        <a:p>
          <a:endParaRPr lang="en-US"/>
        </a:p>
      </dgm:t>
    </dgm:pt>
    <dgm:pt modelId="{23CF3A1E-BA69-44AD-B54E-00E0FDF6B01E}" type="sibTrans" cxnId="{CC923D70-CC67-4D47-846F-37F7BCE9BE72}">
      <dgm:prSet/>
      <dgm:spPr/>
      <dgm:t>
        <a:bodyPr/>
        <a:lstStyle/>
        <a:p>
          <a:endParaRPr lang="en-US"/>
        </a:p>
      </dgm:t>
    </dgm:pt>
    <dgm:pt modelId="{B6809568-1DC2-4D39-AA63-EBECCA566B44}">
      <dgm:prSet phldrT="[Text]"/>
      <dgm:spPr/>
      <dgm:t>
        <a:bodyPr/>
        <a:lstStyle/>
        <a:p>
          <a:r>
            <a:rPr lang="en-US" dirty="0" smtClean="0"/>
            <a:t>Scroll up</a:t>
          </a:r>
          <a:endParaRPr lang="en-US" dirty="0"/>
        </a:p>
      </dgm:t>
    </dgm:pt>
    <dgm:pt modelId="{037CEC5E-36B4-4190-9FDE-907776A63E7C}" type="parTrans" cxnId="{3ADCA7F8-6B4C-4F0F-8261-03AFF0F77EC0}">
      <dgm:prSet/>
      <dgm:spPr/>
      <dgm:t>
        <a:bodyPr/>
        <a:lstStyle/>
        <a:p>
          <a:endParaRPr lang="en-US"/>
        </a:p>
      </dgm:t>
    </dgm:pt>
    <dgm:pt modelId="{4E8BD715-7775-4A9B-B25C-5450C77DBD2F}" type="sibTrans" cxnId="{3ADCA7F8-6B4C-4F0F-8261-03AFF0F77EC0}">
      <dgm:prSet/>
      <dgm:spPr/>
      <dgm:t>
        <a:bodyPr/>
        <a:lstStyle/>
        <a:p>
          <a:endParaRPr lang="en-US"/>
        </a:p>
      </dgm:t>
    </dgm:pt>
    <dgm:pt modelId="{CA24A74E-EBE1-4EB1-B3AF-3F861594831C}">
      <dgm:prSet phldrT="[Text]"/>
      <dgm:spPr/>
      <dgm:t>
        <a:bodyPr/>
        <a:lstStyle/>
        <a:p>
          <a:r>
            <a:rPr lang="en-US" dirty="0" smtClean="0"/>
            <a:t>Select/exit</a:t>
          </a:r>
          <a:endParaRPr lang="en-US" dirty="0"/>
        </a:p>
      </dgm:t>
    </dgm:pt>
    <dgm:pt modelId="{6905170D-826E-4C48-A6D7-CACD5BC83136}" type="parTrans" cxnId="{BE47B319-3867-4F27-92F3-42004E6E1BEE}">
      <dgm:prSet/>
      <dgm:spPr/>
      <dgm:t>
        <a:bodyPr/>
        <a:lstStyle/>
        <a:p>
          <a:endParaRPr lang="en-US"/>
        </a:p>
      </dgm:t>
    </dgm:pt>
    <dgm:pt modelId="{3242DEA8-3360-4506-B699-72C263DB0DCA}" type="sibTrans" cxnId="{BE47B319-3867-4F27-92F3-42004E6E1BEE}">
      <dgm:prSet/>
      <dgm:spPr/>
      <dgm:t>
        <a:bodyPr/>
        <a:lstStyle/>
        <a:p>
          <a:endParaRPr lang="en-US"/>
        </a:p>
      </dgm:t>
    </dgm:pt>
    <dgm:pt modelId="{F18BD83A-1A95-4FF0-B9A7-53B27A208498}">
      <dgm:prSet phldrT="[Text]"/>
      <dgm:spPr/>
      <dgm:t>
        <a:bodyPr/>
        <a:lstStyle/>
        <a:p>
          <a:r>
            <a:rPr lang="en-US" dirty="0" smtClean="0"/>
            <a:t>Scroll down</a:t>
          </a:r>
          <a:endParaRPr lang="en-US" dirty="0"/>
        </a:p>
      </dgm:t>
    </dgm:pt>
    <dgm:pt modelId="{D1B8B96F-4C1C-4E31-9495-9AA0DE30934C}" type="parTrans" cxnId="{7FCBB15B-BCC3-4688-93E2-84CF4F39252B}">
      <dgm:prSet/>
      <dgm:spPr/>
      <dgm:t>
        <a:bodyPr/>
        <a:lstStyle/>
        <a:p>
          <a:endParaRPr lang="en-US"/>
        </a:p>
      </dgm:t>
    </dgm:pt>
    <dgm:pt modelId="{36ABF562-61BB-4D03-9935-BA5D46CDDBC0}" type="sibTrans" cxnId="{7FCBB15B-BCC3-4688-93E2-84CF4F39252B}">
      <dgm:prSet/>
      <dgm:spPr/>
      <dgm:t>
        <a:bodyPr/>
        <a:lstStyle/>
        <a:p>
          <a:endParaRPr lang="en-US"/>
        </a:p>
      </dgm:t>
    </dgm:pt>
    <dgm:pt modelId="{12CABFBA-2600-4C2F-91EA-A603CEB7FFE4}" type="pres">
      <dgm:prSet presAssocID="{5465999C-36D0-406D-B420-03339856B72E}" presName="Name0" presStyleCnt="0">
        <dgm:presLayoutVars>
          <dgm:chPref val="3"/>
          <dgm:dir/>
          <dgm:animLvl val="lvl"/>
          <dgm:resizeHandles/>
        </dgm:presLayoutVars>
      </dgm:prSet>
      <dgm:spPr/>
      <dgm:t>
        <a:bodyPr/>
        <a:lstStyle/>
        <a:p>
          <a:endParaRPr lang="en-US"/>
        </a:p>
      </dgm:t>
    </dgm:pt>
    <dgm:pt modelId="{33E1403A-109F-4CA5-BDA8-3B522BF5DC16}" type="pres">
      <dgm:prSet presAssocID="{2F051AF5-6697-4478-BC15-B1A168111E04}" presName="horFlow" presStyleCnt="0"/>
      <dgm:spPr/>
    </dgm:pt>
    <dgm:pt modelId="{2E48D016-F559-4328-B945-F71E38FFF77C}" type="pres">
      <dgm:prSet presAssocID="{2F051AF5-6697-4478-BC15-B1A168111E04}" presName="bigChev" presStyleLbl="node1" presStyleIdx="0" presStyleCnt="3"/>
      <dgm:spPr/>
      <dgm:t>
        <a:bodyPr/>
        <a:lstStyle/>
        <a:p>
          <a:endParaRPr lang="en-US"/>
        </a:p>
      </dgm:t>
    </dgm:pt>
    <dgm:pt modelId="{CE301E1B-F3FA-4723-9B30-2E979A905FB7}" type="pres">
      <dgm:prSet presAssocID="{D1B8B96F-4C1C-4E31-9495-9AA0DE30934C}" presName="parTrans" presStyleCnt="0"/>
      <dgm:spPr/>
    </dgm:pt>
    <dgm:pt modelId="{51AB654A-9ED4-4B59-8E0B-0300D6322420}" type="pres">
      <dgm:prSet presAssocID="{F18BD83A-1A95-4FF0-B9A7-53B27A208498}" presName="node" presStyleLbl="alignAccFollowNode1" presStyleIdx="0" presStyleCnt="3">
        <dgm:presLayoutVars>
          <dgm:bulletEnabled val="1"/>
        </dgm:presLayoutVars>
      </dgm:prSet>
      <dgm:spPr/>
      <dgm:t>
        <a:bodyPr/>
        <a:lstStyle/>
        <a:p>
          <a:endParaRPr lang="en-US"/>
        </a:p>
      </dgm:t>
    </dgm:pt>
    <dgm:pt modelId="{8205806B-BA5B-4ED7-B8A6-A27BE6EF138A}" type="pres">
      <dgm:prSet presAssocID="{2F051AF5-6697-4478-BC15-B1A168111E04}" presName="vSp" presStyleCnt="0"/>
      <dgm:spPr/>
    </dgm:pt>
    <dgm:pt modelId="{DAD1776E-469E-461F-8384-62F4EECC16E3}" type="pres">
      <dgm:prSet presAssocID="{9C5037B3-1337-4481-B07C-A8BEAC6BB07E}" presName="horFlow" presStyleCnt="0"/>
      <dgm:spPr/>
    </dgm:pt>
    <dgm:pt modelId="{D51F0D94-0DD5-4323-9461-7821F4E16521}" type="pres">
      <dgm:prSet presAssocID="{9C5037B3-1337-4481-B07C-A8BEAC6BB07E}" presName="bigChev" presStyleLbl="node1" presStyleIdx="1" presStyleCnt="3"/>
      <dgm:spPr/>
      <dgm:t>
        <a:bodyPr/>
        <a:lstStyle/>
        <a:p>
          <a:endParaRPr lang="en-US"/>
        </a:p>
      </dgm:t>
    </dgm:pt>
    <dgm:pt modelId="{D0DFA06F-B0CE-4032-BAA3-81DE5F7088B7}" type="pres">
      <dgm:prSet presAssocID="{037CEC5E-36B4-4190-9FDE-907776A63E7C}" presName="parTrans" presStyleCnt="0"/>
      <dgm:spPr/>
    </dgm:pt>
    <dgm:pt modelId="{EF739CB9-A874-426E-ABFB-C17CB1D11AE9}" type="pres">
      <dgm:prSet presAssocID="{B6809568-1DC2-4D39-AA63-EBECCA566B44}" presName="node" presStyleLbl="alignAccFollowNode1" presStyleIdx="1" presStyleCnt="3">
        <dgm:presLayoutVars>
          <dgm:bulletEnabled val="1"/>
        </dgm:presLayoutVars>
      </dgm:prSet>
      <dgm:spPr/>
      <dgm:t>
        <a:bodyPr/>
        <a:lstStyle/>
        <a:p>
          <a:endParaRPr lang="en-US"/>
        </a:p>
      </dgm:t>
    </dgm:pt>
    <dgm:pt modelId="{D4A57B26-6296-4DCD-B4A5-EF33BEDB0BD5}" type="pres">
      <dgm:prSet presAssocID="{9C5037B3-1337-4481-B07C-A8BEAC6BB07E}" presName="vSp" presStyleCnt="0"/>
      <dgm:spPr/>
    </dgm:pt>
    <dgm:pt modelId="{E225203A-C8E3-4706-B9E9-D499656D633F}" type="pres">
      <dgm:prSet presAssocID="{0D81CD1E-DB4C-4162-A3A3-F359C69C0AB7}" presName="horFlow" presStyleCnt="0"/>
      <dgm:spPr/>
    </dgm:pt>
    <dgm:pt modelId="{EC3F710C-7A2E-45A7-B6BD-47E7A1E7F565}" type="pres">
      <dgm:prSet presAssocID="{0D81CD1E-DB4C-4162-A3A3-F359C69C0AB7}" presName="bigChev" presStyleLbl="node1" presStyleIdx="2" presStyleCnt="3"/>
      <dgm:spPr/>
      <dgm:t>
        <a:bodyPr/>
        <a:lstStyle/>
        <a:p>
          <a:endParaRPr lang="en-US"/>
        </a:p>
      </dgm:t>
    </dgm:pt>
    <dgm:pt modelId="{1A10A162-0CEE-4BC6-9470-2746E6C6C000}" type="pres">
      <dgm:prSet presAssocID="{6905170D-826E-4C48-A6D7-CACD5BC83136}" presName="parTrans" presStyleCnt="0"/>
      <dgm:spPr/>
    </dgm:pt>
    <dgm:pt modelId="{C8BB460A-3BA5-4D2F-8E6E-05B5F9184B1C}" type="pres">
      <dgm:prSet presAssocID="{CA24A74E-EBE1-4EB1-B3AF-3F861594831C}" presName="node" presStyleLbl="alignAccFollowNode1" presStyleIdx="2" presStyleCnt="3">
        <dgm:presLayoutVars>
          <dgm:bulletEnabled val="1"/>
        </dgm:presLayoutVars>
      </dgm:prSet>
      <dgm:spPr/>
      <dgm:t>
        <a:bodyPr/>
        <a:lstStyle/>
        <a:p>
          <a:endParaRPr lang="en-US"/>
        </a:p>
      </dgm:t>
    </dgm:pt>
  </dgm:ptLst>
  <dgm:cxnLst>
    <dgm:cxn modelId="{21635602-0727-4ACD-AA42-2BC281055E41}" srcId="{5465999C-36D0-406D-B420-03339856B72E}" destId="{2F051AF5-6697-4478-BC15-B1A168111E04}" srcOrd="0" destOrd="0" parTransId="{A3644AEE-8714-43ED-9ADE-07A38B0B2132}" sibTransId="{DC26B136-412D-4A8E-9E37-CDA42DAC4838}"/>
    <dgm:cxn modelId="{7FCBB15B-BCC3-4688-93E2-84CF4F39252B}" srcId="{2F051AF5-6697-4478-BC15-B1A168111E04}" destId="{F18BD83A-1A95-4FF0-B9A7-53B27A208498}" srcOrd="0" destOrd="0" parTransId="{D1B8B96F-4C1C-4E31-9495-9AA0DE30934C}" sibTransId="{36ABF562-61BB-4D03-9935-BA5D46CDDBC0}"/>
    <dgm:cxn modelId="{F78C440B-4726-4BA7-92AC-C667DE1E8087}" type="presOf" srcId="{B6809568-1DC2-4D39-AA63-EBECCA566B44}" destId="{EF739CB9-A874-426E-ABFB-C17CB1D11AE9}" srcOrd="0" destOrd="0" presId="urn:microsoft.com/office/officeart/2005/8/layout/lProcess3"/>
    <dgm:cxn modelId="{DFA74DFA-7422-44A8-997C-97A139132A89}" type="presOf" srcId="{F18BD83A-1A95-4FF0-B9A7-53B27A208498}" destId="{51AB654A-9ED4-4B59-8E0B-0300D6322420}" srcOrd="0" destOrd="0" presId="urn:microsoft.com/office/officeart/2005/8/layout/lProcess3"/>
    <dgm:cxn modelId="{DFEEF2D4-9504-4F51-9444-6B0CBA2A6F98}" type="presOf" srcId="{CA24A74E-EBE1-4EB1-B3AF-3F861594831C}" destId="{C8BB460A-3BA5-4D2F-8E6E-05B5F9184B1C}" srcOrd="0" destOrd="0" presId="urn:microsoft.com/office/officeart/2005/8/layout/lProcess3"/>
    <dgm:cxn modelId="{CC923D70-CC67-4D47-846F-37F7BCE9BE72}" srcId="{5465999C-36D0-406D-B420-03339856B72E}" destId="{0D81CD1E-DB4C-4162-A3A3-F359C69C0AB7}" srcOrd="2" destOrd="0" parTransId="{DC58ECB3-3BA8-45A5-BA2D-97ED802D9BE8}" sibTransId="{23CF3A1E-BA69-44AD-B54E-00E0FDF6B01E}"/>
    <dgm:cxn modelId="{BE47B319-3867-4F27-92F3-42004E6E1BEE}" srcId="{0D81CD1E-DB4C-4162-A3A3-F359C69C0AB7}" destId="{CA24A74E-EBE1-4EB1-B3AF-3F861594831C}" srcOrd="0" destOrd="0" parTransId="{6905170D-826E-4C48-A6D7-CACD5BC83136}" sibTransId="{3242DEA8-3360-4506-B699-72C263DB0DCA}"/>
    <dgm:cxn modelId="{76AD93E2-4142-4401-ADCE-2D3A3EDE204B}" type="presOf" srcId="{0D81CD1E-DB4C-4162-A3A3-F359C69C0AB7}" destId="{EC3F710C-7A2E-45A7-B6BD-47E7A1E7F565}" srcOrd="0" destOrd="0" presId="urn:microsoft.com/office/officeart/2005/8/layout/lProcess3"/>
    <dgm:cxn modelId="{E0C19C46-2823-47A1-A7E2-6E202C8C0C22}" type="presOf" srcId="{2F051AF5-6697-4478-BC15-B1A168111E04}" destId="{2E48D016-F559-4328-B945-F71E38FFF77C}" srcOrd="0" destOrd="0" presId="urn:microsoft.com/office/officeart/2005/8/layout/lProcess3"/>
    <dgm:cxn modelId="{9312081E-CE39-40CF-860B-F8D25CAFDF83}" srcId="{5465999C-36D0-406D-B420-03339856B72E}" destId="{9C5037B3-1337-4481-B07C-A8BEAC6BB07E}" srcOrd="1" destOrd="0" parTransId="{86971F23-9607-43BD-82AF-046922A43CC8}" sibTransId="{D5E2065F-19E0-4FF5-9D25-18E9FF6FC73F}"/>
    <dgm:cxn modelId="{3ADCA7F8-6B4C-4F0F-8261-03AFF0F77EC0}" srcId="{9C5037B3-1337-4481-B07C-A8BEAC6BB07E}" destId="{B6809568-1DC2-4D39-AA63-EBECCA566B44}" srcOrd="0" destOrd="0" parTransId="{037CEC5E-36B4-4190-9FDE-907776A63E7C}" sibTransId="{4E8BD715-7775-4A9B-B25C-5450C77DBD2F}"/>
    <dgm:cxn modelId="{1CD0C1C5-0F83-4048-9C7F-820F007119A0}" type="presOf" srcId="{5465999C-36D0-406D-B420-03339856B72E}" destId="{12CABFBA-2600-4C2F-91EA-A603CEB7FFE4}" srcOrd="0" destOrd="0" presId="urn:microsoft.com/office/officeart/2005/8/layout/lProcess3"/>
    <dgm:cxn modelId="{AE8AD9C5-CE01-466C-8412-28396528A703}" type="presOf" srcId="{9C5037B3-1337-4481-B07C-A8BEAC6BB07E}" destId="{D51F0D94-0DD5-4323-9461-7821F4E16521}" srcOrd="0" destOrd="0" presId="urn:microsoft.com/office/officeart/2005/8/layout/lProcess3"/>
    <dgm:cxn modelId="{B822B232-ED08-4F75-BFC4-BD3D55C2F0B0}" type="presParOf" srcId="{12CABFBA-2600-4C2F-91EA-A603CEB7FFE4}" destId="{33E1403A-109F-4CA5-BDA8-3B522BF5DC16}" srcOrd="0" destOrd="0" presId="urn:microsoft.com/office/officeart/2005/8/layout/lProcess3"/>
    <dgm:cxn modelId="{FF728D0D-3879-40E7-A981-4F3D76E10777}" type="presParOf" srcId="{33E1403A-109F-4CA5-BDA8-3B522BF5DC16}" destId="{2E48D016-F559-4328-B945-F71E38FFF77C}" srcOrd="0" destOrd="0" presId="urn:microsoft.com/office/officeart/2005/8/layout/lProcess3"/>
    <dgm:cxn modelId="{E6587AE8-8FD1-4FAD-831C-A20E8097758E}" type="presParOf" srcId="{33E1403A-109F-4CA5-BDA8-3B522BF5DC16}" destId="{CE301E1B-F3FA-4723-9B30-2E979A905FB7}" srcOrd="1" destOrd="0" presId="urn:microsoft.com/office/officeart/2005/8/layout/lProcess3"/>
    <dgm:cxn modelId="{A58A19E6-C853-46D3-9CFD-D900A8949C29}" type="presParOf" srcId="{33E1403A-109F-4CA5-BDA8-3B522BF5DC16}" destId="{51AB654A-9ED4-4B59-8E0B-0300D6322420}" srcOrd="2" destOrd="0" presId="urn:microsoft.com/office/officeart/2005/8/layout/lProcess3"/>
    <dgm:cxn modelId="{B2D1186F-4023-41EB-B8D0-CFA8CEFCE4AB}" type="presParOf" srcId="{12CABFBA-2600-4C2F-91EA-A603CEB7FFE4}" destId="{8205806B-BA5B-4ED7-B8A6-A27BE6EF138A}" srcOrd="1" destOrd="0" presId="urn:microsoft.com/office/officeart/2005/8/layout/lProcess3"/>
    <dgm:cxn modelId="{48162402-9E56-4754-BA07-E29769D5B4D0}" type="presParOf" srcId="{12CABFBA-2600-4C2F-91EA-A603CEB7FFE4}" destId="{DAD1776E-469E-461F-8384-62F4EECC16E3}" srcOrd="2" destOrd="0" presId="urn:microsoft.com/office/officeart/2005/8/layout/lProcess3"/>
    <dgm:cxn modelId="{6BE39A42-1E49-426C-B5DD-B45287A4DFC3}" type="presParOf" srcId="{DAD1776E-469E-461F-8384-62F4EECC16E3}" destId="{D51F0D94-0DD5-4323-9461-7821F4E16521}" srcOrd="0" destOrd="0" presId="urn:microsoft.com/office/officeart/2005/8/layout/lProcess3"/>
    <dgm:cxn modelId="{84D14306-33AC-48A8-9993-B3E8112E9D13}" type="presParOf" srcId="{DAD1776E-469E-461F-8384-62F4EECC16E3}" destId="{D0DFA06F-B0CE-4032-BAA3-81DE5F7088B7}" srcOrd="1" destOrd="0" presId="urn:microsoft.com/office/officeart/2005/8/layout/lProcess3"/>
    <dgm:cxn modelId="{B2191EAA-8424-4411-8BDD-CF9C7B60DAD7}" type="presParOf" srcId="{DAD1776E-469E-461F-8384-62F4EECC16E3}" destId="{EF739CB9-A874-426E-ABFB-C17CB1D11AE9}" srcOrd="2" destOrd="0" presId="urn:microsoft.com/office/officeart/2005/8/layout/lProcess3"/>
    <dgm:cxn modelId="{BDE7336F-A1C6-4DDB-864F-52A36737D380}" type="presParOf" srcId="{12CABFBA-2600-4C2F-91EA-A603CEB7FFE4}" destId="{D4A57B26-6296-4DCD-B4A5-EF33BEDB0BD5}" srcOrd="3" destOrd="0" presId="urn:microsoft.com/office/officeart/2005/8/layout/lProcess3"/>
    <dgm:cxn modelId="{10C094AD-7C07-4EDB-A7A7-8BBB1C9EF07A}" type="presParOf" srcId="{12CABFBA-2600-4C2F-91EA-A603CEB7FFE4}" destId="{E225203A-C8E3-4706-B9E9-D499656D633F}" srcOrd="4" destOrd="0" presId="urn:microsoft.com/office/officeart/2005/8/layout/lProcess3"/>
    <dgm:cxn modelId="{F52C5436-0663-468D-B9DD-4960BFC5A396}" type="presParOf" srcId="{E225203A-C8E3-4706-B9E9-D499656D633F}" destId="{EC3F710C-7A2E-45A7-B6BD-47E7A1E7F565}" srcOrd="0" destOrd="0" presId="urn:microsoft.com/office/officeart/2005/8/layout/lProcess3"/>
    <dgm:cxn modelId="{F47A14AD-AF81-4F2F-93F8-5A8BAB39F51E}" type="presParOf" srcId="{E225203A-C8E3-4706-B9E9-D499656D633F}" destId="{1A10A162-0CEE-4BC6-9470-2746E6C6C000}" srcOrd="1" destOrd="0" presId="urn:microsoft.com/office/officeart/2005/8/layout/lProcess3"/>
    <dgm:cxn modelId="{41CDB439-6833-47E1-BB41-E705C21AA23E}" type="presParOf" srcId="{E225203A-C8E3-4706-B9E9-D499656D633F}" destId="{C8BB460A-3BA5-4D2F-8E6E-05B5F9184B1C}" srcOrd="2"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43BB6A-3332-4EAB-A6C3-C3B7FD6EDD74}">
      <dsp:nvSpPr>
        <dsp:cNvPr id="0" name=""/>
        <dsp:cNvSpPr/>
      </dsp:nvSpPr>
      <dsp:spPr>
        <a:xfrm>
          <a:off x="387190" y="977618"/>
          <a:ext cx="243700" cy="464368"/>
        </a:xfrm>
        <a:custGeom>
          <a:avLst/>
          <a:gdLst/>
          <a:ahLst/>
          <a:cxnLst/>
          <a:rect l="0" t="0" r="0" b="0"/>
          <a:pathLst>
            <a:path>
              <a:moveTo>
                <a:pt x="0" y="0"/>
              </a:moveTo>
              <a:lnTo>
                <a:pt x="121850" y="0"/>
              </a:lnTo>
              <a:lnTo>
                <a:pt x="121850" y="464368"/>
              </a:lnTo>
              <a:lnTo>
                <a:pt x="243700" y="464368"/>
              </a:lnTo>
            </a:path>
          </a:pathLst>
        </a:custGeom>
        <a:noFill/>
        <a:ln w="25400" cap="flat" cmpd="sng" algn="ctr">
          <a:solidFill>
            <a:schemeClr val="accent4">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495930" y="1196692"/>
        <a:ext cx="26221" cy="26221"/>
      </dsp:txXfrm>
    </dsp:sp>
    <dsp:sp modelId="{9EF81B97-C6C2-401F-B9E8-88A4E7D01AFB}">
      <dsp:nvSpPr>
        <dsp:cNvPr id="0" name=""/>
        <dsp:cNvSpPr/>
      </dsp:nvSpPr>
      <dsp:spPr>
        <a:xfrm>
          <a:off x="387190" y="931898"/>
          <a:ext cx="243700" cy="91440"/>
        </a:xfrm>
        <a:custGeom>
          <a:avLst/>
          <a:gdLst/>
          <a:ahLst/>
          <a:cxnLst/>
          <a:rect l="0" t="0" r="0" b="0"/>
          <a:pathLst>
            <a:path>
              <a:moveTo>
                <a:pt x="0" y="45720"/>
              </a:moveTo>
              <a:lnTo>
                <a:pt x="243700" y="45720"/>
              </a:lnTo>
            </a:path>
          </a:pathLst>
        </a:custGeom>
        <a:noFill/>
        <a:ln w="25400" cap="flat" cmpd="sng" algn="ctr">
          <a:solidFill>
            <a:schemeClr val="accent4">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502948" y="971525"/>
        <a:ext cx="12185" cy="12185"/>
      </dsp:txXfrm>
    </dsp:sp>
    <dsp:sp modelId="{7A95CE35-D224-486F-AA43-FC4B37BFD247}">
      <dsp:nvSpPr>
        <dsp:cNvPr id="0" name=""/>
        <dsp:cNvSpPr/>
      </dsp:nvSpPr>
      <dsp:spPr>
        <a:xfrm>
          <a:off x="387190" y="513249"/>
          <a:ext cx="243700" cy="464368"/>
        </a:xfrm>
        <a:custGeom>
          <a:avLst/>
          <a:gdLst/>
          <a:ahLst/>
          <a:cxnLst/>
          <a:rect l="0" t="0" r="0" b="0"/>
          <a:pathLst>
            <a:path>
              <a:moveTo>
                <a:pt x="0" y="464368"/>
              </a:moveTo>
              <a:lnTo>
                <a:pt x="121850" y="464368"/>
              </a:lnTo>
              <a:lnTo>
                <a:pt x="121850" y="0"/>
              </a:lnTo>
              <a:lnTo>
                <a:pt x="243700" y="0"/>
              </a:lnTo>
            </a:path>
          </a:pathLst>
        </a:custGeom>
        <a:noFill/>
        <a:ln w="25400" cap="flat" cmpd="sng" algn="ctr">
          <a:solidFill>
            <a:schemeClr val="accent4">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495930" y="732323"/>
        <a:ext cx="26221" cy="26221"/>
      </dsp:txXfrm>
    </dsp:sp>
    <dsp:sp modelId="{5B13457D-1960-4723-8027-B5BB0C13C3E4}">
      <dsp:nvSpPr>
        <dsp:cNvPr id="0" name=""/>
        <dsp:cNvSpPr/>
      </dsp:nvSpPr>
      <dsp:spPr>
        <a:xfrm rot="16200000">
          <a:off x="-776175" y="791870"/>
          <a:ext cx="1955237" cy="371495"/>
        </a:xfrm>
        <a:prstGeom prst="rect">
          <a:avLst/>
        </a:prstGeom>
        <a:solidFill>
          <a:schemeClr val="accent4">
            <a:alpha val="8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t>Control tasks by</a:t>
          </a:r>
          <a:endParaRPr lang="en-US" sz="1800" kern="1200" dirty="0"/>
        </a:p>
      </dsp:txBody>
      <dsp:txXfrm>
        <a:off x="-776175" y="791870"/>
        <a:ext cx="1955237" cy="371495"/>
      </dsp:txXfrm>
    </dsp:sp>
    <dsp:sp modelId="{44A16815-E8A6-4841-AB79-02BF2A85F7C5}">
      <dsp:nvSpPr>
        <dsp:cNvPr id="0" name=""/>
        <dsp:cNvSpPr/>
      </dsp:nvSpPr>
      <dsp:spPr>
        <a:xfrm>
          <a:off x="630891" y="327502"/>
          <a:ext cx="1218503" cy="371495"/>
        </a:xfrm>
        <a:prstGeom prst="rect">
          <a:avLst/>
        </a:prstGeom>
        <a:solidFill>
          <a:schemeClr val="accent4">
            <a:alpha val="7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Eye</a:t>
          </a:r>
          <a:endParaRPr lang="en-US" sz="2500" kern="1200" dirty="0"/>
        </a:p>
      </dsp:txBody>
      <dsp:txXfrm>
        <a:off x="630891" y="327502"/>
        <a:ext cx="1218503" cy="371495"/>
      </dsp:txXfrm>
    </dsp:sp>
    <dsp:sp modelId="{7340957D-B165-4B03-8D2D-81FA4B6CFE8F}">
      <dsp:nvSpPr>
        <dsp:cNvPr id="0" name=""/>
        <dsp:cNvSpPr/>
      </dsp:nvSpPr>
      <dsp:spPr>
        <a:xfrm>
          <a:off x="630891" y="791870"/>
          <a:ext cx="1218503" cy="371495"/>
        </a:xfrm>
        <a:prstGeom prst="rect">
          <a:avLst/>
        </a:prstGeom>
        <a:solidFill>
          <a:schemeClr val="accent4">
            <a:alpha val="7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Head</a:t>
          </a:r>
          <a:endParaRPr lang="en-US" sz="2500" kern="1200" dirty="0"/>
        </a:p>
      </dsp:txBody>
      <dsp:txXfrm>
        <a:off x="630891" y="791870"/>
        <a:ext cx="1218503" cy="371495"/>
      </dsp:txXfrm>
    </dsp:sp>
    <dsp:sp modelId="{8D3E3451-8C81-4239-82B0-594220BEB94A}">
      <dsp:nvSpPr>
        <dsp:cNvPr id="0" name=""/>
        <dsp:cNvSpPr/>
      </dsp:nvSpPr>
      <dsp:spPr>
        <a:xfrm>
          <a:off x="630891" y="1256239"/>
          <a:ext cx="1218503" cy="371495"/>
        </a:xfrm>
        <a:prstGeom prst="rect">
          <a:avLst/>
        </a:prstGeom>
        <a:solidFill>
          <a:schemeClr val="accent4">
            <a:alpha val="7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Voice</a:t>
          </a:r>
          <a:endParaRPr lang="en-US" sz="2500" kern="1200" dirty="0"/>
        </a:p>
      </dsp:txBody>
      <dsp:txXfrm>
        <a:off x="630891" y="1256239"/>
        <a:ext cx="1218503" cy="3714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48D016-F559-4328-B945-F71E38FFF77C}">
      <dsp:nvSpPr>
        <dsp:cNvPr id="0" name=""/>
        <dsp:cNvSpPr/>
      </dsp:nvSpPr>
      <dsp:spPr>
        <a:xfrm>
          <a:off x="843" y="228033"/>
          <a:ext cx="1692430" cy="67697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15240" rIns="0" bIns="15240" numCol="1" spcCol="1270" anchor="ctr" anchorCtr="0">
          <a:noAutofit/>
        </a:bodyPr>
        <a:lstStyle/>
        <a:p>
          <a:pPr lvl="0" algn="ctr" defTabSz="1066800">
            <a:lnSpc>
              <a:spcPct val="90000"/>
            </a:lnSpc>
            <a:spcBef>
              <a:spcPct val="0"/>
            </a:spcBef>
            <a:spcAft>
              <a:spcPct val="35000"/>
            </a:spcAft>
          </a:pPr>
          <a:r>
            <a:rPr lang="en-US" sz="2400" kern="1200" dirty="0" smtClean="0"/>
            <a:t>Blink right</a:t>
          </a:r>
          <a:endParaRPr lang="en-US" sz="2400" kern="1200" dirty="0"/>
        </a:p>
      </dsp:txBody>
      <dsp:txXfrm>
        <a:off x="339329" y="228033"/>
        <a:ext cx="1015458" cy="676972"/>
      </dsp:txXfrm>
    </dsp:sp>
    <dsp:sp modelId="{6FF147C8-F510-4581-8A20-3320CEAEDA01}">
      <dsp:nvSpPr>
        <dsp:cNvPr id="0" name=""/>
        <dsp:cNvSpPr/>
      </dsp:nvSpPr>
      <dsp:spPr>
        <a:xfrm>
          <a:off x="1473257" y="285576"/>
          <a:ext cx="1404716" cy="561886"/>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lvl="0" algn="ctr" defTabSz="577850">
            <a:lnSpc>
              <a:spcPct val="90000"/>
            </a:lnSpc>
            <a:spcBef>
              <a:spcPct val="0"/>
            </a:spcBef>
            <a:spcAft>
              <a:spcPct val="35000"/>
            </a:spcAft>
          </a:pPr>
          <a:r>
            <a:rPr lang="en-US" sz="1300" kern="1200" dirty="0" smtClean="0"/>
            <a:t>Move selection right</a:t>
          </a:r>
          <a:endParaRPr lang="en-US" sz="1300" kern="1200" dirty="0"/>
        </a:p>
      </dsp:txBody>
      <dsp:txXfrm>
        <a:off x="1754200" y="285576"/>
        <a:ext cx="842830" cy="561886"/>
      </dsp:txXfrm>
    </dsp:sp>
    <dsp:sp modelId="{D51F0D94-0DD5-4323-9461-7821F4E16521}">
      <dsp:nvSpPr>
        <dsp:cNvPr id="0" name=""/>
        <dsp:cNvSpPr/>
      </dsp:nvSpPr>
      <dsp:spPr>
        <a:xfrm>
          <a:off x="843" y="999781"/>
          <a:ext cx="1692430" cy="67697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15240" rIns="0" bIns="15240" numCol="1" spcCol="1270" anchor="ctr" anchorCtr="0">
          <a:noAutofit/>
        </a:bodyPr>
        <a:lstStyle/>
        <a:p>
          <a:pPr lvl="0" algn="ctr" defTabSz="1066800">
            <a:lnSpc>
              <a:spcPct val="90000"/>
            </a:lnSpc>
            <a:spcBef>
              <a:spcPct val="0"/>
            </a:spcBef>
            <a:spcAft>
              <a:spcPct val="35000"/>
            </a:spcAft>
          </a:pPr>
          <a:r>
            <a:rPr lang="en-US" sz="2400" kern="1200" dirty="0" smtClean="0"/>
            <a:t>Blink left</a:t>
          </a:r>
          <a:endParaRPr lang="en-US" sz="2400" kern="1200" dirty="0"/>
        </a:p>
      </dsp:txBody>
      <dsp:txXfrm>
        <a:off x="339329" y="999781"/>
        <a:ext cx="1015458" cy="676972"/>
      </dsp:txXfrm>
    </dsp:sp>
    <dsp:sp modelId="{EF739CB9-A874-426E-ABFB-C17CB1D11AE9}">
      <dsp:nvSpPr>
        <dsp:cNvPr id="0" name=""/>
        <dsp:cNvSpPr/>
      </dsp:nvSpPr>
      <dsp:spPr>
        <a:xfrm>
          <a:off x="1473257" y="1057324"/>
          <a:ext cx="1404716" cy="561886"/>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lvl="0" algn="ctr" defTabSz="577850">
            <a:lnSpc>
              <a:spcPct val="90000"/>
            </a:lnSpc>
            <a:spcBef>
              <a:spcPct val="0"/>
            </a:spcBef>
            <a:spcAft>
              <a:spcPct val="35000"/>
            </a:spcAft>
          </a:pPr>
          <a:r>
            <a:rPr lang="en-US" sz="1300" kern="1200" dirty="0" smtClean="0"/>
            <a:t>Move selection left</a:t>
          </a:r>
          <a:endParaRPr lang="en-US" sz="1300" kern="1200" dirty="0"/>
        </a:p>
      </dsp:txBody>
      <dsp:txXfrm>
        <a:off x="1754200" y="1057324"/>
        <a:ext cx="842830" cy="561886"/>
      </dsp:txXfrm>
    </dsp:sp>
    <dsp:sp modelId="{EC3F710C-7A2E-45A7-B6BD-47E7A1E7F565}">
      <dsp:nvSpPr>
        <dsp:cNvPr id="0" name=""/>
        <dsp:cNvSpPr/>
      </dsp:nvSpPr>
      <dsp:spPr>
        <a:xfrm>
          <a:off x="843" y="1771530"/>
          <a:ext cx="1692430" cy="676972"/>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15240" rIns="0" bIns="15240" numCol="1" spcCol="1270" anchor="ctr" anchorCtr="0">
          <a:noAutofit/>
        </a:bodyPr>
        <a:lstStyle/>
        <a:p>
          <a:pPr lvl="0" algn="ctr" defTabSz="1066800">
            <a:lnSpc>
              <a:spcPct val="90000"/>
            </a:lnSpc>
            <a:spcBef>
              <a:spcPct val="0"/>
            </a:spcBef>
            <a:spcAft>
              <a:spcPct val="35000"/>
            </a:spcAft>
          </a:pPr>
          <a:r>
            <a:rPr lang="en-US" sz="2400" kern="1200" dirty="0" smtClean="0"/>
            <a:t>Blink both</a:t>
          </a:r>
          <a:endParaRPr lang="en-US" sz="2400" kern="1200" dirty="0"/>
        </a:p>
      </dsp:txBody>
      <dsp:txXfrm>
        <a:off x="339329" y="1771530"/>
        <a:ext cx="1015458" cy="676972"/>
      </dsp:txXfrm>
    </dsp:sp>
    <dsp:sp modelId="{C8BB460A-3BA5-4D2F-8E6E-05B5F9184B1C}">
      <dsp:nvSpPr>
        <dsp:cNvPr id="0" name=""/>
        <dsp:cNvSpPr/>
      </dsp:nvSpPr>
      <dsp:spPr>
        <a:xfrm>
          <a:off x="1473257" y="1829072"/>
          <a:ext cx="1404716" cy="561886"/>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6510" tIns="8255" rIns="0" bIns="8255" numCol="1" spcCol="1270" anchor="ctr" anchorCtr="0">
          <a:noAutofit/>
        </a:bodyPr>
        <a:lstStyle/>
        <a:p>
          <a:pPr lvl="0" algn="ctr" defTabSz="577850">
            <a:lnSpc>
              <a:spcPct val="90000"/>
            </a:lnSpc>
            <a:spcBef>
              <a:spcPct val="0"/>
            </a:spcBef>
            <a:spcAft>
              <a:spcPct val="35000"/>
            </a:spcAft>
          </a:pPr>
          <a:r>
            <a:rPr lang="en-US" sz="1300" kern="1200" dirty="0" smtClean="0"/>
            <a:t>Press selected menu</a:t>
          </a:r>
          <a:endParaRPr lang="en-US" sz="1300" kern="1200" dirty="0"/>
        </a:p>
      </dsp:txBody>
      <dsp:txXfrm>
        <a:off x="1754200" y="1829072"/>
        <a:ext cx="842830" cy="56188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48D016-F559-4328-B945-F71E38FFF77C}">
      <dsp:nvSpPr>
        <dsp:cNvPr id="0" name=""/>
        <dsp:cNvSpPr/>
      </dsp:nvSpPr>
      <dsp:spPr>
        <a:xfrm>
          <a:off x="264899" y="976"/>
          <a:ext cx="1381776" cy="5527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2700" rIns="0" bIns="12700" numCol="1" spcCol="1270" anchor="ctr" anchorCtr="0">
          <a:noAutofit/>
        </a:bodyPr>
        <a:lstStyle/>
        <a:p>
          <a:pPr lvl="0" algn="ctr" defTabSz="889000">
            <a:lnSpc>
              <a:spcPct val="90000"/>
            </a:lnSpc>
            <a:spcBef>
              <a:spcPct val="0"/>
            </a:spcBef>
            <a:spcAft>
              <a:spcPct val="35000"/>
            </a:spcAft>
          </a:pPr>
          <a:r>
            <a:rPr lang="en-US" sz="2000" kern="1200" dirty="0" smtClean="0"/>
            <a:t>Move right</a:t>
          </a:r>
          <a:endParaRPr lang="en-US" sz="2000" kern="1200" dirty="0"/>
        </a:p>
      </dsp:txBody>
      <dsp:txXfrm>
        <a:off x="541254" y="976"/>
        <a:ext cx="829066" cy="552710"/>
      </dsp:txXfrm>
    </dsp:sp>
    <dsp:sp modelId="{6FF147C8-F510-4581-8A20-3320CEAEDA01}">
      <dsp:nvSpPr>
        <dsp:cNvPr id="0" name=""/>
        <dsp:cNvSpPr/>
      </dsp:nvSpPr>
      <dsp:spPr>
        <a:xfrm>
          <a:off x="1467044" y="47956"/>
          <a:ext cx="1146874" cy="458749"/>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lvl="0" algn="ctr" defTabSz="488950">
            <a:lnSpc>
              <a:spcPct val="90000"/>
            </a:lnSpc>
            <a:spcBef>
              <a:spcPct val="0"/>
            </a:spcBef>
            <a:spcAft>
              <a:spcPct val="35000"/>
            </a:spcAft>
          </a:pPr>
          <a:r>
            <a:rPr lang="en-US" sz="1100" kern="1200" dirty="0" smtClean="0"/>
            <a:t>Move selection right</a:t>
          </a:r>
          <a:endParaRPr lang="en-US" sz="1100" kern="1200" dirty="0"/>
        </a:p>
      </dsp:txBody>
      <dsp:txXfrm>
        <a:off x="1696419" y="47956"/>
        <a:ext cx="688125" cy="458749"/>
      </dsp:txXfrm>
    </dsp:sp>
    <dsp:sp modelId="{D51F0D94-0DD5-4323-9461-7821F4E16521}">
      <dsp:nvSpPr>
        <dsp:cNvPr id="0" name=""/>
        <dsp:cNvSpPr/>
      </dsp:nvSpPr>
      <dsp:spPr>
        <a:xfrm>
          <a:off x="264899" y="631066"/>
          <a:ext cx="1381776" cy="5527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2700" rIns="0" bIns="12700" numCol="1" spcCol="1270" anchor="ctr" anchorCtr="0">
          <a:noAutofit/>
        </a:bodyPr>
        <a:lstStyle/>
        <a:p>
          <a:pPr lvl="0" algn="ctr" defTabSz="889000">
            <a:lnSpc>
              <a:spcPct val="90000"/>
            </a:lnSpc>
            <a:spcBef>
              <a:spcPct val="0"/>
            </a:spcBef>
            <a:spcAft>
              <a:spcPct val="35000"/>
            </a:spcAft>
          </a:pPr>
          <a:r>
            <a:rPr lang="en-US" sz="2000" kern="1200" dirty="0" smtClean="0"/>
            <a:t>Move left</a:t>
          </a:r>
          <a:endParaRPr lang="en-US" sz="2000" kern="1200" dirty="0"/>
        </a:p>
      </dsp:txBody>
      <dsp:txXfrm>
        <a:off x="541254" y="631066"/>
        <a:ext cx="829066" cy="552710"/>
      </dsp:txXfrm>
    </dsp:sp>
    <dsp:sp modelId="{EF739CB9-A874-426E-ABFB-C17CB1D11AE9}">
      <dsp:nvSpPr>
        <dsp:cNvPr id="0" name=""/>
        <dsp:cNvSpPr/>
      </dsp:nvSpPr>
      <dsp:spPr>
        <a:xfrm>
          <a:off x="1467044" y="678046"/>
          <a:ext cx="1146874" cy="458749"/>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lvl="0" algn="ctr" defTabSz="488950">
            <a:lnSpc>
              <a:spcPct val="90000"/>
            </a:lnSpc>
            <a:spcBef>
              <a:spcPct val="0"/>
            </a:spcBef>
            <a:spcAft>
              <a:spcPct val="35000"/>
            </a:spcAft>
          </a:pPr>
          <a:r>
            <a:rPr lang="en-US" sz="1100" kern="1200" dirty="0" smtClean="0"/>
            <a:t>Move selection left</a:t>
          </a:r>
          <a:endParaRPr lang="en-US" sz="1100" kern="1200" dirty="0"/>
        </a:p>
      </dsp:txBody>
      <dsp:txXfrm>
        <a:off x="1696419" y="678046"/>
        <a:ext cx="688125" cy="458749"/>
      </dsp:txXfrm>
    </dsp:sp>
    <dsp:sp modelId="{EC3F710C-7A2E-45A7-B6BD-47E7A1E7F565}">
      <dsp:nvSpPr>
        <dsp:cNvPr id="0" name=""/>
        <dsp:cNvSpPr/>
      </dsp:nvSpPr>
      <dsp:spPr>
        <a:xfrm>
          <a:off x="264899" y="1261156"/>
          <a:ext cx="1381776" cy="5527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2700" rIns="0" bIns="12700" numCol="1" spcCol="1270" anchor="ctr" anchorCtr="0">
          <a:noAutofit/>
        </a:bodyPr>
        <a:lstStyle/>
        <a:p>
          <a:pPr lvl="0" algn="ctr" defTabSz="889000">
            <a:lnSpc>
              <a:spcPct val="90000"/>
            </a:lnSpc>
            <a:spcBef>
              <a:spcPct val="0"/>
            </a:spcBef>
            <a:spcAft>
              <a:spcPct val="35000"/>
            </a:spcAft>
          </a:pPr>
          <a:r>
            <a:rPr lang="en-US" sz="2000" kern="1200" dirty="0" smtClean="0"/>
            <a:t>Move up</a:t>
          </a:r>
          <a:endParaRPr lang="en-US" sz="2000" kern="1200" dirty="0"/>
        </a:p>
      </dsp:txBody>
      <dsp:txXfrm>
        <a:off x="541254" y="1261156"/>
        <a:ext cx="829066" cy="552710"/>
      </dsp:txXfrm>
    </dsp:sp>
    <dsp:sp modelId="{C8BB460A-3BA5-4D2F-8E6E-05B5F9184B1C}">
      <dsp:nvSpPr>
        <dsp:cNvPr id="0" name=""/>
        <dsp:cNvSpPr/>
      </dsp:nvSpPr>
      <dsp:spPr>
        <a:xfrm>
          <a:off x="1467044" y="1308136"/>
          <a:ext cx="1146874" cy="458749"/>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lvl="0" algn="ctr" defTabSz="488950">
            <a:lnSpc>
              <a:spcPct val="90000"/>
            </a:lnSpc>
            <a:spcBef>
              <a:spcPct val="0"/>
            </a:spcBef>
            <a:spcAft>
              <a:spcPct val="35000"/>
            </a:spcAft>
          </a:pPr>
          <a:r>
            <a:rPr lang="en-US" sz="1100" kern="1200" dirty="0" smtClean="0"/>
            <a:t>Move selection up</a:t>
          </a:r>
          <a:endParaRPr lang="en-US" sz="1100" kern="1200" dirty="0"/>
        </a:p>
      </dsp:txBody>
      <dsp:txXfrm>
        <a:off x="1696419" y="1308136"/>
        <a:ext cx="688125" cy="458749"/>
      </dsp:txXfrm>
    </dsp:sp>
    <dsp:sp modelId="{DACE7244-69C2-4BEC-B512-AB9449BD9A34}">
      <dsp:nvSpPr>
        <dsp:cNvPr id="0" name=""/>
        <dsp:cNvSpPr/>
      </dsp:nvSpPr>
      <dsp:spPr>
        <a:xfrm>
          <a:off x="264899" y="1891246"/>
          <a:ext cx="1381776" cy="5527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12700" rIns="0" bIns="12700" numCol="1" spcCol="1270" anchor="ctr" anchorCtr="0">
          <a:noAutofit/>
        </a:bodyPr>
        <a:lstStyle/>
        <a:p>
          <a:pPr lvl="0" algn="ctr" defTabSz="889000">
            <a:lnSpc>
              <a:spcPct val="90000"/>
            </a:lnSpc>
            <a:spcBef>
              <a:spcPct val="0"/>
            </a:spcBef>
            <a:spcAft>
              <a:spcPct val="35000"/>
            </a:spcAft>
          </a:pPr>
          <a:r>
            <a:rPr lang="en-US" sz="2000" kern="1200" dirty="0" smtClean="0"/>
            <a:t>Move down</a:t>
          </a:r>
          <a:endParaRPr lang="en-US" sz="2000" kern="1200" dirty="0"/>
        </a:p>
      </dsp:txBody>
      <dsp:txXfrm>
        <a:off x="541254" y="1891246"/>
        <a:ext cx="829066" cy="552710"/>
      </dsp:txXfrm>
    </dsp:sp>
    <dsp:sp modelId="{F9E73588-CFBC-473C-98F3-3E6114A98896}">
      <dsp:nvSpPr>
        <dsp:cNvPr id="0" name=""/>
        <dsp:cNvSpPr/>
      </dsp:nvSpPr>
      <dsp:spPr>
        <a:xfrm>
          <a:off x="1467044" y="1938226"/>
          <a:ext cx="1146874" cy="458749"/>
        </a:xfrm>
        <a:prstGeom prst="chevron">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970" tIns="6985" rIns="0" bIns="6985" numCol="1" spcCol="1270" anchor="ctr" anchorCtr="0">
          <a:noAutofit/>
        </a:bodyPr>
        <a:lstStyle/>
        <a:p>
          <a:pPr lvl="0" algn="ctr" defTabSz="488950">
            <a:lnSpc>
              <a:spcPct val="90000"/>
            </a:lnSpc>
            <a:spcBef>
              <a:spcPct val="0"/>
            </a:spcBef>
            <a:spcAft>
              <a:spcPct val="35000"/>
            </a:spcAft>
          </a:pPr>
          <a:r>
            <a:rPr lang="en-US" sz="1100" kern="1200" dirty="0" smtClean="0"/>
            <a:t>Move selection down</a:t>
          </a:r>
          <a:endParaRPr lang="en-US" sz="1100" kern="1200" dirty="0"/>
        </a:p>
      </dsp:txBody>
      <dsp:txXfrm>
        <a:off x="1696419" y="1938226"/>
        <a:ext cx="688125" cy="45874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3.JPG>
</file>

<file path=ppt/media/image4.JPG>
</file>

<file path=ppt/media/image5.png>
</file>

<file path=ppt/media/image6.JPG>
</file>

<file path=ppt/media/image7.JPG>
</file>

<file path=ppt/media/image8.JP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2975094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5f391192_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7" name="Google Shape;38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smtClean="0"/>
              <a:t>Hello</a:t>
            </a:r>
            <a:r>
              <a:rPr lang="en-US" baseline="0" dirty="0" smtClean="0"/>
              <a:t> everyone, </a:t>
            </a:r>
            <a:r>
              <a:rPr lang="en-US" baseline="0" dirty="0" err="1" smtClean="0"/>
              <a:t>Assalamualaikum</a:t>
            </a:r>
            <a:endParaRPr dirty="0"/>
          </a:p>
        </p:txBody>
      </p:sp>
    </p:spTree>
    <p:extLst>
      <p:ext uri="{BB962C8B-B14F-4D97-AF65-F5344CB8AC3E}">
        <p14:creationId xmlns:p14="http://schemas.microsoft.com/office/powerpoint/2010/main" val="2402961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If you switch to head help mode, you can do everything</a:t>
            </a:r>
            <a:r>
              <a:rPr lang="en-US" baseline="0" dirty="0" smtClean="0"/>
              <a:t> with your head instead. Move your head to both navigate and control both task manager </a:t>
            </a:r>
            <a:r>
              <a:rPr lang="en-US" baseline="0" dirty="0" err="1" smtClean="0"/>
              <a:t>meny</a:t>
            </a:r>
            <a:r>
              <a:rPr lang="en-US" baseline="0" dirty="0" smtClean="0"/>
              <a:t> and wheelchair respectively.</a:t>
            </a:r>
            <a:endParaRPr dirty="0"/>
          </a:p>
        </p:txBody>
      </p:sp>
    </p:spTree>
    <p:extLst>
      <p:ext uri="{BB962C8B-B14F-4D97-AF65-F5344CB8AC3E}">
        <p14:creationId xmlns:p14="http://schemas.microsoft.com/office/powerpoint/2010/main" val="188339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56262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dirty="0" smtClean="0"/>
              <a:t>To control the users wheelchair, go to wheelchair</a:t>
            </a:r>
            <a:r>
              <a:rPr lang="en-US" baseline="0" dirty="0" smtClean="0"/>
              <a:t> mode and use your eye gaze to go where ever you want and then get out of wheelchair mode. Its like going wherever you loot at.</a:t>
            </a:r>
            <a:endParaRPr lang="en-US" dirty="0"/>
          </a:p>
        </p:txBody>
      </p:sp>
    </p:spTree>
    <p:extLst>
      <p:ext uri="{BB962C8B-B14F-4D97-AF65-F5344CB8AC3E}">
        <p14:creationId xmlns:p14="http://schemas.microsoft.com/office/powerpoint/2010/main" val="2009503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98119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We have also a voice help mode</a:t>
            </a:r>
            <a:r>
              <a:rPr lang="en-US" baseline="0" dirty="0" smtClean="0"/>
              <a:t> for the user where you just speak what you want and the task manager will do it for you.</a:t>
            </a:r>
          </a:p>
          <a:p>
            <a:pPr marL="0" lvl="0" indent="0" rtl="0">
              <a:spcBef>
                <a:spcPts val="0"/>
              </a:spcBef>
              <a:spcAft>
                <a:spcPts val="0"/>
              </a:spcAft>
              <a:buNone/>
            </a:pPr>
            <a:r>
              <a:rPr lang="en-US" baseline="0" dirty="0" smtClean="0"/>
              <a:t>Despite all of these, the user will not be able to do much of things because, the main problem after solving this previous problem is that, how does the user type?</a:t>
            </a:r>
          </a:p>
          <a:p>
            <a:pPr marL="0" lvl="0" indent="0" rtl="0">
              <a:spcBef>
                <a:spcPts val="0"/>
              </a:spcBef>
              <a:spcAft>
                <a:spcPts val="0"/>
              </a:spcAft>
              <a:buNone/>
            </a:pPr>
            <a:r>
              <a:rPr lang="en-US" baseline="0" dirty="0" smtClean="0"/>
              <a:t>The answer is eye controlled keyboard…</a:t>
            </a:r>
          </a:p>
        </p:txBody>
      </p:sp>
    </p:spTree>
    <p:extLst>
      <p:ext uri="{BB962C8B-B14F-4D97-AF65-F5344CB8AC3E}">
        <p14:creationId xmlns:p14="http://schemas.microsoft.com/office/powerpoint/2010/main" val="34076516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A keyboard specially designed</a:t>
            </a:r>
            <a:r>
              <a:rPr lang="en-US" baseline="0" dirty="0" smtClean="0"/>
              <a:t> to type with your eye. Blink left or right to go through this </a:t>
            </a:r>
            <a:r>
              <a:rPr lang="en-US" baseline="0" dirty="0" err="1" smtClean="0"/>
              <a:t>numpad</a:t>
            </a:r>
            <a:r>
              <a:rPr lang="en-US" baseline="0" dirty="0" smtClean="0"/>
              <a:t>, and look left and right to move through the floating buttons. Its like a keypad in a featured phone. But its very convenient and fast compared to impossible for the user to type.</a:t>
            </a:r>
            <a:endParaRPr dirty="0"/>
          </a:p>
        </p:txBody>
      </p:sp>
    </p:spTree>
    <p:extLst>
      <p:ext uri="{BB962C8B-B14F-4D97-AF65-F5344CB8AC3E}">
        <p14:creationId xmlns:p14="http://schemas.microsoft.com/office/powerpoint/2010/main" val="88170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The user can send email</a:t>
            </a:r>
            <a:r>
              <a:rPr lang="en-US" baseline="0" dirty="0" smtClean="0"/>
              <a:t> to any person including taking appointment from the doctor.</a:t>
            </a:r>
            <a:endParaRPr lang="en-US" dirty="0"/>
          </a:p>
        </p:txBody>
      </p:sp>
    </p:spTree>
    <p:extLst>
      <p:ext uri="{BB962C8B-B14F-4D97-AF65-F5344CB8AC3E}">
        <p14:creationId xmlns:p14="http://schemas.microsoft.com/office/powerpoint/2010/main" val="8612277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Sending</a:t>
            </a:r>
            <a:r>
              <a:rPr lang="en-US" baseline="0" dirty="0" smtClean="0"/>
              <a:t> sms is also similar to sending email. You just need to provide the phone number instead of email address in the software.</a:t>
            </a:r>
            <a:endParaRPr lang="en-US" dirty="0"/>
          </a:p>
        </p:txBody>
      </p:sp>
    </p:spTree>
    <p:extLst>
      <p:ext uri="{BB962C8B-B14F-4D97-AF65-F5344CB8AC3E}">
        <p14:creationId xmlns:p14="http://schemas.microsoft.com/office/powerpoint/2010/main" val="38224082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If the supervisor</a:t>
            </a:r>
            <a:r>
              <a:rPr lang="en-US" baseline="0" dirty="0" smtClean="0"/>
              <a:t> predefines a folder with a collection of videos to the software, the user can open those videos, play or pause videos, and search through the videos using the virtual eye-controlled keyboard.</a:t>
            </a:r>
            <a:endParaRPr lang="en-US" dirty="0"/>
          </a:p>
        </p:txBody>
      </p:sp>
    </p:spTree>
    <p:extLst>
      <p:ext uri="{BB962C8B-B14F-4D97-AF65-F5344CB8AC3E}">
        <p14:creationId xmlns:p14="http://schemas.microsoft.com/office/powerpoint/2010/main" val="41100052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The user can read</a:t>
            </a:r>
            <a:r>
              <a:rPr lang="en-US" baseline="0" dirty="0" smtClean="0"/>
              <a:t> open a document from a predefined folder, can read and scroll it with eyes, and can close the book after finishing it. </a:t>
            </a:r>
            <a:r>
              <a:rPr lang="en-US" baseline="0" dirty="0" err="1" smtClean="0"/>
              <a:t>Alse</a:t>
            </a:r>
            <a:r>
              <a:rPr lang="en-US" baseline="0" dirty="0" smtClean="0"/>
              <a:t> the user can surf the internet with a browser and the power of virtual eye controlled keyboard.</a:t>
            </a:r>
            <a:endParaRPr lang="en-US" dirty="0"/>
          </a:p>
        </p:txBody>
      </p:sp>
    </p:spTree>
    <p:extLst>
      <p:ext uri="{BB962C8B-B14F-4D97-AF65-F5344CB8AC3E}">
        <p14:creationId xmlns:p14="http://schemas.microsoft.com/office/powerpoint/2010/main" val="287965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dirty="0" smtClean="0"/>
              <a:t>I am </a:t>
            </a:r>
            <a:r>
              <a:rPr lang="en-US" dirty="0" err="1" smtClean="0"/>
              <a:t>Rahat</a:t>
            </a:r>
            <a:r>
              <a:rPr lang="en-US" dirty="0" smtClean="0"/>
              <a:t> </a:t>
            </a:r>
            <a:r>
              <a:rPr lang="en-US" dirty="0" err="1" smtClean="0"/>
              <a:t>Zaman</a:t>
            </a:r>
            <a:r>
              <a:rPr lang="en-US" dirty="0" smtClean="0"/>
              <a:t> of KUET.CV from Khulna University of Engineering</a:t>
            </a:r>
            <a:r>
              <a:rPr lang="en-US" baseline="0" dirty="0" smtClean="0"/>
              <a:t> and Technology, Bangladesh</a:t>
            </a:r>
            <a:endParaRPr lang="en-US" dirty="0" smtClean="0"/>
          </a:p>
          <a:p>
            <a:endParaRPr lang="en-US" dirty="0"/>
          </a:p>
        </p:txBody>
      </p:sp>
    </p:spTree>
    <p:extLst>
      <p:ext uri="{BB962C8B-B14F-4D97-AF65-F5344CB8AC3E}">
        <p14:creationId xmlns:p14="http://schemas.microsoft.com/office/powerpoint/2010/main" val="38881096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Now we will be going into</a:t>
            </a:r>
            <a:r>
              <a:rPr lang="en-US" baseline="0" dirty="0" smtClean="0"/>
              <a:t> the backend of the software. We have used all the latest bleeding edge technology in our project. For </a:t>
            </a:r>
            <a:r>
              <a:rPr lang="en-US" baseline="0" dirty="0" err="1" smtClean="0"/>
              <a:t>gui</a:t>
            </a:r>
            <a:r>
              <a:rPr lang="en-US" baseline="0" dirty="0" smtClean="0"/>
              <a:t> design, we have to create lots of signal and slots, modifying the library frameworks itself. And for eye control, we have used a lot of modern concepts of computer vision.</a:t>
            </a:r>
            <a:endParaRPr lang="en-US" dirty="0"/>
          </a:p>
        </p:txBody>
      </p:sp>
    </p:spTree>
    <p:extLst>
      <p:ext uri="{BB962C8B-B14F-4D97-AF65-F5344CB8AC3E}">
        <p14:creationId xmlns:p14="http://schemas.microsoft.com/office/powerpoint/2010/main" val="39345552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dirty="0" smtClean="0"/>
              <a:t>We</a:t>
            </a:r>
            <a:r>
              <a:rPr lang="en-US" baseline="0" dirty="0" smtClean="0"/>
              <a:t> have used deep learning algorithms which is a part of machine learning for our projects, and this is the neural network architecture, which is basically a modified version of VGG-8 net.</a:t>
            </a:r>
            <a:endParaRPr lang="en-US" dirty="0"/>
          </a:p>
        </p:txBody>
      </p:sp>
    </p:spTree>
    <p:extLst>
      <p:ext uri="{BB962C8B-B14F-4D97-AF65-F5344CB8AC3E}">
        <p14:creationId xmlns:p14="http://schemas.microsoft.com/office/powerpoint/2010/main" val="34343777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hardware design for our</a:t>
            </a:r>
            <a:r>
              <a:rPr lang="en-US" baseline="0" dirty="0" smtClean="0"/>
              <a:t> project. For taking account the cost, along with wheelchair, we are going to be needing a raspberry pi, 2 dc motors, one rechargeable battery. We have also used a sonar for safety. If something goes wrong and the wheel chair keeps moving by itself, it will automatically stop after finding a blockage ahead.</a:t>
            </a:r>
          </a:p>
          <a:p>
            <a:r>
              <a:rPr lang="en-US" baseline="0" dirty="0" smtClean="0"/>
              <a:t>The extra cost other than wheelchair are, 5$ for raspberry pi, 1$ for sonar, 3$ for dc motor, so in total 9$ for the whole project. Also, for the production, you may change the </a:t>
            </a:r>
            <a:r>
              <a:rPr lang="en-US" baseline="0" dirty="0" err="1" smtClean="0"/>
              <a:t>rpi</a:t>
            </a:r>
            <a:r>
              <a:rPr lang="en-US" baseline="0" dirty="0" smtClean="0"/>
              <a:t> with a embedded microchip which will cost less than a dollar. So then the price will be only 5$ to change the whole life of a disabled person.</a:t>
            </a:r>
            <a:endParaRPr lang="en-US" dirty="0"/>
          </a:p>
        </p:txBody>
      </p:sp>
    </p:spTree>
    <p:extLst>
      <p:ext uri="{BB962C8B-B14F-4D97-AF65-F5344CB8AC3E}">
        <p14:creationId xmlns:p14="http://schemas.microsoft.com/office/powerpoint/2010/main" val="1457691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future </a:t>
            </a:r>
            <a:endParaRPr lang="en-US" dirty="0"/>
          </a:p>
        </p:txBody>
      </p:sp>
    </p:spTree>
    <p:extLst>
      <p:ext uri="{BB962C8B-B14F-4D97-AF65-F5344CB8AC3E}">
        <p14:creationId xmlns:p14="http://schemas.microsoft.com/office/powerpoint/2010/main" val="27153132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35ed75ccf_022: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1" name="Google Shape;59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smtClean="0"/>
              <a:t>Thank you every</a:t>
            </a:r>
            <a:r>
              <a:rPr lang="en-US" baseline="0" dirty="0" smtClean="0"/>
              <a:t> one for giving me the opportunity to present our idea and to share its implementation difficulty.</a:t>
            </a:r>
            <a:endParaRPr dirty="0"/>
          </a:p>
        </p:txBody>
      </p:sp>
    </p:spTree>
    <p:extLst>
      <p:ext uri="{BB962C8B-B14F-4D97-AF65-F5344CB8AC3E}">
        <p14:creationId xmlns:p14="http://schemas.microsoft.com/office/powerpoint/2010/main" val="15582119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35f391192_057: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5" name="Google Shape;46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smtClean="0"/>
              <a:t>Did</a:t>
            </a:r>
            <a:r>
              <a:rPr lang="en-US" baseline="0" dirty="0" smtClean="0"/>
              <a:t> you know that just of 1 in 4 of today’s 20 year-olds will become disabled before they retire? And also this fact that estimated population of people with disabilities are 650 million where </a:t>
            </a:r>
            <a:r>
              <a:rPr lang="en-US" baseline="0" dirty="0" err="1" smtClean="0"/>
              <a:t>abour</a:t>
            </a:r>
            <a:r>
              <a:rPr lang="en-US" baseline="0" dirty="0" smtClean="0"/>
              <a:t> 33% of them are unable to move? [</a:t>
            </a:r>
            <a:r>
              <a:rPr lang="en-US" baseline="0" dirty="0" err="1" smtClean="0"/>
              <a:t>SourceAmerica</a:t>
            </a:r>
            <a:r>
              <a:rPr lang="en-US" baseline="0" dirty="0" smtClean="0"/>
              <a:t>]</a:t>
            </a:r>
          </a:p>
          <a:p>
            <a:pPr marL="0" lvl="0" indent="0">
              <a:spcBef>
                <a:spcPts val="0"/>
              </a:spcBef>
              <a:spcAft>
                <a:spcPts val="0"/>
              </a:spcAft>
              <a:buNone/>
            </a:pPr>
            <a:r>
              <a:rPr lang="en-US" baseline="0" dirty="0" smtClean="0"/>
              <a:t>That is why we came up with an innovative Idea that is never been thought before and has a high probability to change the world for disabled person.</a:t>
            </a:r>
          </a:p>
          <a:p>
            <a:pPr marL="0" lvl="0" indent="0">
              <a:spcBef>
                <a:spcPts val="0"/>
              </a:spcBef>
              <a:spcAft>
                <a:spcPts val="0"/>
              </a:spcAft>
              <a:buNone/>
            </a:pPr>
            <a:endParaRPr dirty="0"/>
          </a:p>
        </p:txBody>
      </p:sp>
    </p:spTree>
    <p:extLst>
      <p:ext uri="{BB962C8B-B14F-4D97-AF65-F5344CB8AC3E}">
        <p14:creationId xmlns:p14="http://schemas.microsoft.com/office/powerpoint/2010/main" val="3075922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35f391192_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7" name="Google Shape;38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smtClean="0"/>
              <a:t>We have designed a system where those person can do almost all daily works</a:t>
            </a:r>
            <a:r>
              <a:rPr lang="en-US" baseline="0" dirty="0" smtClean="0"/>
              <a:t> with only their active parts like eye, voice and head. The name of our project is Eye-based wheelchair control and task manager for disabled person.</a:t>
            </a:r>
            <a:endParaRPr dirty="0"/>
          </a:p>
        </p:txBody>
      </p:sp>
    </p:spTree>
    <p:extLst>
      <p:ext uri="{BB962C8B-B14F-4D97-AF65-F5344CB8AC3E}">
        <p14:creationId xmlns:p14="http://schemas.microsoft.com/office/powerpoint/2010/main" val="26784130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smtClean="0"/>
              <a:t>With</a:t>
            </a:r>
            <a:r>
              <a:rPr lang="en-US" baseline="0" dirty="0" smtClean="0"/>
              <a:t> our project, we want to overcome the physical disabilities with only eye, head etc. It will also improve the economy of a country by adding labors of disabled persons. So we added as much functionality as possible which can be done only with eye.</a:t>
            </a:r>
            <a:endParaRPr lang="en-US" dirty="0"/>
          </a:p>
        </p:txBody>
      </p:sp>
    </p:spTree>
    <p:extLst>
      <p:ext uri="{BB962C8B-B14F-4D97-AF65-F5344CB8AC3E}">
        <p14:creationId xmlns:p14="http://schemas.microsoft.com/office/powerpoint/2010/main" val="16060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35f391192_085: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8" name="Google Shape;488;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smtClean="0"/>
              <a:t>This is</a:t>
            </a:r>
            <a:r>
              <a:rPr lang="en-US" baseline="0" dirty="0" smtClean="0"/>
              <a:t> the chart by which we can see that who are our targets and we can see that almost all </a:t>
            </a:r>
            <a:r>
              <a:rPr lang="en-US" baseline="0" dirty="0" err="1" smtClean="0"/>
              <a:t>severly</a:t>
            </a:r>
            <a:r>
              <a:rPr lang="en-US" baseline="0" dirty="0" smtClean="0"/>
              <a:t> disabled persons can use our software with ease. For example, a person who have only eye and head as his active part can use all of our features.</a:t>
            </a:r>
          </a:p>
          <a:p>
            <a:pPr marL="0" lvl="0" indent="0">
              <a:spcBef>
                <a:spcPts val="0"/>
              </a:spcBef>
              <a:spcAft>
                <a:spcPts val="0"/>
              </a:spcAft>
              <a:buNone/>
            </a:pPr>
            <a:r>
              <a:rPr lang="en-US" baseline="0" dirty="0" smtClean="0"/>
              <a:t>So what can we do with the idea implemented software? The answer is EVERYTHING.</a:t>
            </a:r>
          </a:p>
          <a:p>
            <a:pPr marL="0" lvl="0" indent="0">
              <a:spcBef>
                <a:spcPts val="0"/>
              </a:spcBef>
              <a:spcAft>
                <a:spcPts val="0"/>
              </a:spcAft>
              <a:buNone/>
            </a:pPr>
            <a:endParaRPr dirty="0"/>
          </a:p>
        </p:txBody>
      </p:sp>
    </p:spTree>
    <p:extLst>
      <p:ext uri="{BB962C8B-B14F-4D97-AF65-F5344CB8AC3E}">
        <p14:creationId xmlns:p14="http://schemas.microsoft.com/office/powerpoint/2010/main" val="3571116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We have a task manager by which, the user can control</a:t>
            </a:r>
            <a:r>
              <a:rPr lang="en-US" baseline="0" dirty="0" smtClean="0"/>
              <a:t> and do things with their active parts. They can send sms, email. They can select from a list of videos and play and pause with their ease. Same as video they can also listen to audio. They can read eBooks, they can scroll with their eyes. They can also control the rooms light and fan if they want. They can browse the internet and if they are in some sort of trouble, they can just navigate and press an emergency button to send an sms to a supervisor. We can add more functionality in the future if we want.</a:t>
            </a:r>
          </a:p>
          <a:p>
            <a:pPr marL="0" lvl="0" indent="0" rtl="0">
              <a:spcBef>
                <a:spcPts val="0"/>
              </a:spcBef>
              <a:spcAft>
                <a:spcPts val="0"/>
              </a:spcAft>
              <a:buNone/>
            </a:pPr>
            <a:r>
              <a:rPr lang="en-US" dirty="0" smtClean="0"/>
              <a:t>So, how can we navigate and do this much things with only eye and head?</a:t>
            </a:r>
            <a:r>
              <a:rPr lang="en-US" baseline="0" dirty="0" smtClean="0"/>
              <a:t> We have optimistically designed the navigation system of our software just for this purpose.</a:t>
            </a:r>
          </a:p>
          <a:p>
            <a:pPr marL="0" lvl="0" indent="0" rtl="0">
              <a:spcBef>
                <a:spcPts val="0"/>
              </a:spcBef>
              <a:spcAft>
                <a:spcPts val="0"/>
              </a:spcAft>
              <a:buNone/>
            </a:pPr>
            <a:r>
              <a:rPr lang="en-US" baseline="0" dirty="0" smtClean="0"/>
              <a:t>Now, there are 3 methods the user can give input according to the chart we have seen previously. They are, eye-help, head-help and voice-help.</a:t>
            </a:r>
            <a:endParaRPr dirty="0"/>
          </a:p>
        </p:txBody>
      </p:sp>
    </p:spTree>
    <p:extLst>
      <p:ext uri="{BB962C8B-B14F-4D97-AF65-F5344CB8AC3E}">
        <p14:creationId xmlns:p14="http://schemas.microsoft.com/office/powerpoint/2010/main" val="2467480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ed75ccf_0113: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3" name="Google Shape;58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smtClean="0"/>
              <a:t>With only the eye blink, you can navigate</a:t>
            </a:r>
            <a:r>
              <a:rPr lang="en-US" baseline="0" dirty="0" smtClean="0"/>
              <a:t> through the menu and do almost anything. You blink left to go left and blink right to go right. Press the button by blinking both eyes.</a:t>
            </a:r>
            <a:endParaRPr dirty="0"/>
          </a:p>
        </p:txBody>
      </p:sp>
    </p:spTree>
    <p:extLst>
      <p:ext uri="{BB962C8B-B14F-4D97-AF65-F5344CB8AC3E}">
        <p14:creationId xmlns:p14="http://schemas.microsoft.com/office/powerpoint/2010/main" val="2660559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endParaRPr lang="en-US" dirty="0"/>
          </a:p>
        </p:txBody>
      </p:sp>
    </p:spTree>
    <p:extLst>
      <p:ext uri="{BB962C8B-B14F-4D97-AF65-F5344CB8AC3E}">
        <p14:creationId xmlns:p14="http://schemas.microsoft.com/office/powerpoint/2010/main" val="37155984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630450" y="630150"/>
            <a:ext cx="3883200" cy="38832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Google Shape;11;p2"/>
          <p:cNvSpPr/>
          <p:nvPr/>
        </p:nvSpPr>
        <p:spPr>
          <a:xfrm>
            <a:off x="5430350"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Google Shape;12;p2"/>
          <p:cNvSpPr/>
          <p:nvPr/>
        </p:nvSpPr>
        <p:spPr>
          <a:xfrm>
            <a:off x="5908250" y="4660825"/>
            <a:ext cx="605400" cy="6054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2"/>
          <p:cNvSpPr/>
          <p:nvPr/>
        </p:nvSpPr>
        <p:spPr>
          <a:xfrm>
            <a:off x="2706650"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Google Shape;14;p2"/>
          <p:cNvSpPr/>
          <p:nvPr/>
        </p:nvSpPr>
        <p:spPr>
          <a:xfrm>
            <a:off x="2081694" y="771271"/>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Google Shape;15;p2"/>
          <p:cNvSpPr/>
          <p:nvPr/>
        </p:nvSpPr>
        <p:spPr>
          <a:xfrm>
            <a:off x="6513651" y="161669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Google Shape;16;p2"/>
          <p:cNvSpPr/>
          <p:nvPr/>
        </p:nvSpPr>
        <p:spPr>
          <a:xfrm>
            <a:off x="2420476"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 name="Google Shape;17;p2"/>
          <p:cNvSpPr/>
          <p:nvPr/>
        </p:nvSpPr>
        <p:spPr>
          <a:xfrm>
            <a:off x="2362484" y="1670133"/>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Google Shape;18;p2"/>
          <p:cNvSpPr/>
          <p:nvPr/>
        </p:nvSpPr>
        <p:spPr>
          <a:xfrm>
            <a:off x="6818461" y="1338692"/>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Google Shape;19;p2"/>
          <p:cNvSpPr/>
          <p:nvPr/>
        </p:nvSpPr>
        <p:spPr>
          <a:xfrm>
            <a:off x="6163989"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Google Shape;20;p2"/>
          <p:cNvSpPr/>
          <p:nvPr/>
        </p:nvSpPr>
        <p:spPr>
          <a:xfrm>
            <a:off x="2300611" y="990190"/>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1" name="Google Shape;21;p2"/>
          <p:cNvGrpSpPr/>
          <p:nvPr/>
        </p:nvGrpSpPr>
        <p:grpSpPr>
          <a:xfrm>
            <a:off x="3001075" y="4182123"/>
            <a:ext cx="508851" cy="478711"/>
            <a:chOff x="5972700" y="2330200"/>
            <a:chExt cx="411625" cy="387275"/>
          </a:xfrm>
        </p:grpSpPr>
        <p:sp>
          <p:nvSpPr>
            <p:cNvPr id="22" name="Google Shape;22;p2"/>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Google Shape;23;p2"/>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4" name="Google Shape;24;p2"/>
          <p:cNvGrpSpPr/>
          <p:nvPr/>
        </p:nvGrpSpPr>
        <p:grpSpPr>
          <a:xfrm>
            <a:off x="5861768" y="506559"/>
            <a:ext cx="524975" cy="832145"/>
            <a:chOff x="6718575" y="2318625"/>
            <a:chExt cx="256950" cy="407375"/>
          </a:xfrm>
        </p:grpSpPr>
        <p:sp>
          <p:nvSpPr>
            <p:cNvPr id="25" name="Google Shape;25;p2"/>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6" name="Google Shape;26;p2"/>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7" name="Google Shape;27;p2"/>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8" name="Google Shape;28;p2"/>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29" name="Google Shape;29;p2"/>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0" name="Google Shape;30;p2"/>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1" name="Google Shape;31;p2"/>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sp>
          <p:nvSpPr>
            <p:cNvPr id="32" name="Google Shape;32;p2"/>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solidFill>
                  <a:srgbClr val="FFFFFF"/>
                </a:solidFill>
              </a:endParaRPr>
            </a:p>
          </p:txBody>
        </p:sp>
      </p:grpSp>
      <p:sp>
        <p:nvSpPr>
          <p:cNvPr id="33" name="Google Shape;33;p2"/>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2"/>
          <p:cNvSpPr/>
          <p:nvPr/>
        </p:nvSpPr>
        <p:spPr>
          <a:xfrm>
            <a:off x="2757247" y="861970"/>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Google Shape;35;p2"/>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Google Shape;36;p2"/>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97"/>
        <p:cNvGrpSpPr/>
        <p:nvPr/>
      </p:nvGrpSpPr>
      <p:grpSpPr>
        <a:xfrm>
          <a:off x="0" y="0"/>
          <a:ext cx="0" cy="0"/>
          <a:chOff x="0" y="0"/>
          <a:chExt cx="0" cy="0"/>
        </a:xfrm>
      </p:grpSpPr>
      <p:sp>
        <p:nvSpPr>
          <p:cNvPr id="98" name="Google Shape;98;p5"/>
          <p:cNvSpPr/>
          <p:nvPr/>
        </p:nvSpPr>
        <p:spPr>
          <a:xfrm>
            <a:off x="407150" y="407075"/>
            <a:ext cx="8329800" cy="4329300"/>
          </a:xfrm>
          <a:prstGeom prst="rect">
            <a:avLst/>
          </a:prstGeom>
          <a:solidFill>
            <a:srgbClr val="DEE9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9" name="Google Shape;99;p5"/>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Google Shape;100;p5"/>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1" name="Google Shape;101;p5"/>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Google Shape;102;p5"/>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3" name="Google Shape;103;p5"/>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Google Shape;104;p5"/>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5" name="Google Shape;105;p5"/>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Google Shape;106;p5"/>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7" name="Google Shape;107;p5"/>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Google Shape;108;p5"/>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Google Shape;109;p5"/>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Google Shape;110;p5"/>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Google Shape;111;p5"/>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2" name="Google Shape;112;p5"/>
          <p:cNvGrpSpPr/>
          <p:nvPr/>
        </p:nvGrpSpPr>
        <p:grpSpPr>
          <a:xfrm>
            <a:off x="8142375" y="4477573"/>
            <a:ext cx="508851" cy="478711"/>
            <a:chOff x="5972700" y="2330200"/>
            <a:chExt cx="411625" cy="387275"/>
          </a:xfrm>
        </p:grpSpPr>
        <p:sp>
          <p:nvSpPr>
            <p:cNvPr id="113" name="Google Shape;113;p5"/>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Google Shape;114;p5"/>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15" name="Google Shape;115;p5"/>
          <p:cNvGrpSpPr/>
          <p:nvPr/>
        </p:nvGrpSpPr>
        <p:grpSpPr>
          <a:xfrm>
            <a:off x="2139871" y="482540"/>
            <a:ext cx="398658" cy="631920"/>
            <a:chOff x="6718575" y="2318625"/>
            <a:chExt cx="256950" cy="407375"/>
          </a:xfrm>
        </p:grpSpPr>
        <p:sp>
          <p:nvSpPr>
            <p:cNvPr id="116" name="Google Shape;116;p5"/>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Google Shape;117;p5"/>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Google Shape;118;p5"/>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Google Shape;119;p5"/>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Google Shape;120;p5"/>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Google Shape;121;p5"/>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Google Shape;122;p5"/>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Google Shape;123;p5"/>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4" name="Google Shape;124;p5"/>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25" name="Google Shape;125;p5"/>
          <p:cNvSpPr txBox="1">
            <a:spLocks noGrp="1"/>
          </p:cNvSpPr>
          <p:nvPr>
            <p:ph type="body" idx="1"/>
          </p:nvPr>
        </p:nvSpPr>
        <p:spPr>
          <a:xfrm>
            <a:off x="2901875" y="1033400"/>
            <a:ext cx="5292300" cy="32673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a:lvl1pPr>
            <a:lvl2pPr marL="914400" lvl="1" indent="-355600">
              <a:spcBef>
                <a:spcPts val="1000"/>
              </a:spcBef>
              <a:spcAft>
                <a:spcPts val="0"/>
              </a:spcAft>
              <a:buSzPts val="2000"/>
              <a:buChar char="◦"/>
              <a:defRPr/>
            </a:lvl2pPr>
            <a:lvl3pPr marL="1371600" lvl="2" indent="-355600">
              <a:spcBef>
                <a:spcPts val="1000"/>
              </a:spcBef>
              <a:spcAft>
                <a:spcPts val="0"/>
              </a:spcAft>
              <a:buSzPts val="2000"/>
              <a:buChar char="◦"/>
              <a:defRPr/>
            </a:lvl3pPr>
            <a:lvl4pPr marL="1828800" lvl="3" indent="-355600">
              <a:spcBef>
                <a:spcPts val="1000"/>
              </a:spcBef>
              <a:spcAft>
                <a:spcPts val="0"/>
              </a:spcAft>
              <a:buSzPts val="2000"/>
              <a:buChar char="◦"/>
              <a:defRPr/>
            </a:lvl4pPr>
            <a:lvl5pPr marL="2286000" lvl="4" indent="-355600">
              <a:spcBef>
                <a:spcPts val="1000"/>
              </a:spcBef>
              <a:spcAft>
                <a:spcPts val="0"/>
              </a:spcAft>
              <a:buSzPts val="2000"/>
              <a:buChar char="◦"/>
              <a:defRPr/>
            </a:lvl5pPr>
            <a:lvl6pPr marL="2743200" lvl="5" indent="-355600">
              <a:spcBef>
                <a:spcPts val="1000"/>
              </a:spcBef>
              <a:spcAft>
                <a:spcPts val="0"/>
              </a:spcAft>
              <a:buSzPts val="2000"/>
              <a:buChar char="◦"/>
              <a:defRPr/>
            </a:lvl6pPr>
            <a:lvl7pPr marL="3200400" lvl="6" indent="-355600">
              <a:spcBef>
                <a:spcPts val="1000"/>
              </a:spcBef>
              <a:spcAft>
                <a:spcPts val="0"/>
              </a:spcAft>
              <a:buSzPts val="2000"/>
              <a:buChar char="◦"/>
              <a:defRPr/>
            </a:lvl7pPr>
            <a:lvl8pPr marL="3657600" lvl="7" indent="-355600">
              <a:spcBef>
                <a:spcPts val="1000"/>
              </a:spcBef>
              <a:spcAft>
                <a:spcPts val="0"/>
              </a:spcAft>
              <a:buSzPts val="2000"/>
              <a:buChar char="◦"/>
              <a:defRPr/>
            </a:lvl8pPr>
            <a:lvl9pPr marL="4114800" lvl="8" indent="-355600">
              <a:spcBef>
                <a:spcPts val="1000"/>
              </a:spcBef>
              <a:spcAft>
                <a:spcPts val="1000"/>
              </a:spcAft>
              <a:buSzPts val="2000"/>
              <a:buChar char="◦"/>
              <a:defRPr/>
            </a:lvl9pPr>
          </a:lstStyle>
          <a:p>
            <a:endParaRPr/>
          </a:p>
        </p:txBody>
      </p:sp>
      <p:sp>
        <p:nvSpPr>
          <p:cNvPr id="126" name="Google Shape;126;p5"/>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0"/>
        <p:cNvGrpSpPr/>
        <p:nvPr/>
      </p:nvGrpSpPr>
      <p:grpSpPr>
        <a:xfrm>
          <a:off x="0" y="0"/>
          <a:ext cx="0" cy="0"/>
          <a:chOff x="0" y="0"/>
          <a:chExt cx="0" cy="0"/>
        </a:xfrm>
      </p:grpSpPr>
      <p:sp>
        <p:nvSpPr>
          <p:cNvPr id="191" name="Google Shape;191;p8"/>
          <p:cNvSpPr/>
          <p:nvPr/>
        </p:nvSpPr>
        <p:spPr>
          <a:xfrm>
            <a:off x="407150" y="407075"/>
            <a:ext cx="8329800" cy="4329300"/>
          </a:xfrm>
          <a:prstGeom prst="rect">
            <a:avLst/>
          </a:prstGeom>
          <a:solidFill>
            <a:srgbClr val="DEE9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Google Shape;192;p8"/>
          <p:cNvSpPr/>
          <p:nvPr/>
        </p:nvSpPr>
        <p:spPr>
          <a:xfrm>
            <a:off x="-167025" y="559475"/>
            <a:ext cx="2630400" cy="2630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Google Shape;193;p8"/>
          <p:cNvSpPr/>
          <p:nvPr/>
        </p:nvSpPr>
        <p:spPr>
          <a:xfrm>
            <a:off x="1812100" y="27140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Google Shape;194;p8"/>
          <p:cNvSpPr/>
          <p:nvPr/>
        </p:nvSpPr>
        <p:spPr>
          <a:xfrm>
            <a:off x="1704597" y="-129655"/>
            <a:ext cx="300900" cy="3009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Google Shape;195;p8"/>
          <p:cNvSpPr/>
          <p:nvPr/>
        </p:nvSpPr>
        <p:spPr>
          <a:xfrm>
            <a:off x="228600" y="2887250"/>
            <a:ext cx="605400" cy="605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Google Shape;196;p8"/>
          <p:cNvSpPr/>
          <p:nvPr/>
        </p:nvSpPr>
        <p:spPr>
          <a:xfrm>
            <a:off x="1522903" y="3162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Google Shape;197;p8"/>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Google Shape;198;p8"/>
          <p:cNvSpPr/>
          <p:nvPr/>
        </p:nvSpPr>
        <p:spPr>
          <a:xfrm>
            <a:off x="8507494" y="2981146"/>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Google Shape;199;p8"/>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Google Shape;200;p8"/>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Google Shape;201;p8"/>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Google Shape;202;p8"/>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3" name="Google Shape;203;p8"/>
          <p:cNvSpPr/>
          <p:nvPr/>
        </p:nvSpPr>
        <p:spPr>
          <a:xfrm>
            <a:off x="91939" y="288725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4" name="Google Shape;204;p8"/>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05" name="Google Shape;205;p8"/>
          <p:cNvGrpSpPr/>
          <p:nvPr/>
        </p:nvGrpSpPr>
        <p:grpSpPr>
          <a:xfrm>
            <a:off x="8142375" y="4477573"/>
            <a:ext cx="508851" cy="478711"/>
            <a:chOff x="5972700" y="2330200"/>
            <a:chExt cx="411625" cy="387275"/>
          </a:xfrm>
        </p:grpSpPr>
        <p:sp>
          <p:nvSpPr>
            <p:cNvPr id="206" name="Google Shape;206;p8"/>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Google Shape;207;p8"/>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08" name="Google Shape;208;p8"/>
          <p:cNvGrpSpPr/>
          <p:nvPr/>
        </p:nvGrpSpPr>
        <p:grpSpPr>
          <a:xfrm>
            <a:off x="2139871" y="482540"/>
            <a:ext cx="398658" cy="631920"/>
            <a:chOff x="6718575" y="2318625"/>
            <a:chExt cx="256950" cy="407375"/>
          </a:xfrm>
        </p:grpSpPr>
        <p:sp>
          <p:nvSpPr>
            <p:cNvPr id="209" name="Google Shape;209;p8"/>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0" name="Google Shape;210;p8"/>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1" name="Google Shape;211;p8"/>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2" name="Google Shape;212;p8"/>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3" name="Google Shape;213;p8"/>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4" name="Google Shape;214;p8"/>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5" name="Google Shape;215;p8"/>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Google Shape;216;p8"/>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17" name="Google Shape;217;p8"/>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8" name="Google Shape;218;p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5"/>
        <p:cNvGrpSpPr/>
        <p:nvPr/>
      </p:nvGrpSpPr>
      <p:grpSpPr>
        <a:xfrm>
          <a:off x="0" y="0"/>
          <a:ext cx="0" cy="0"/>
          <a:chOff x="0" y="0"/>
          <a:chExt cx="0" cy="0"/>
        </a:xfrm>
      </p:grpSpPr>
      <p:sp>
        <p:nvSpPr>
          <p:cNvPr id="246" name="Google Shape;246;p10"/>
          <p:cNvSpPr/>
          <p:nvPr/>
        </p:nvSpPr>
        <p:spPr>
          <a:xfrm>
            <a:off x="407150" y="407075"/>
            <a:ext cx="8329800" cy="4329300"/>
          </a:xfrm>
          <a:prstGeom prst="rect">
            <a:avLst/>
          </a:prstGeom>
          <a:solidFill>
            <a:srgbClr val="DEE9F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7" name="Google Shape;247;p10"/>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8" name="Google Shape;248;p10"/>
          <p:cNvSpPr/>
          <p:nvPr/>
        </p:nvSpPr>
        <p:spPr>
          <a:xfrm>
            <a:off x="217850"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9" name="Google Shape;249;p10"/>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0" name="Google Shape;250;p10"/>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1" name="Google Shape;251;p10"/>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2" name="Google Shape;252;p10"/>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Google Shape;253;p10"/>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4" name="Google Shape;254;p10"/>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5" name="Google Shape;255;p10"/>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6" name="Google Shape;256;p10"/>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7" name="Google Shape;257;p10"/>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8" name="Google Shape;258;p10"/>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9" name="Google Shape;259;p10"/>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260" name="Google Shape;260;p10"/>
          <p:cNvGrpSpPr/>
          <p:nvPr/>
        </p:nvGrpSpPr>
        <p:grpSpPr>
          <a:xfrm>
            <a:off x="8142375" y="4477573"/>
            <a:ext cx="508851" cy="478711"/>
            <a:chOff x="5972700" y="2330200"/>
            <a:chExt cx="411625" cy="387275"/>
          </a:xfrm>
        </p:grpSpPr>
        <p:sp>
          <p:nvSpPr>
            <p:cNvPr id="261" name="Google Shape;261;p10"/>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2" name="Google Shape;262;p10"/>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263" name="Google Shape;263;p10"/>
          <p:cNvGrpSpPr/>
          <p:nvPr/>
        </p:nvGrpSpPr>
        <p:grpSpPr>
          <a:xfrm>
            <a:off x="545621" y="382390"/>
            <a:ext cx="398658" cy="631920"/>
            <a:chOff x="6718575" y="2318625"/>
            <a:chExt cx="256950" cy="407375"/>
          </a:xfrm>
        </p:grpSpPr>
        <p:sp>
          <p:nvSpPr>
            <p:cNvPr id="264" name="Google Shape;264;p10"/>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5" name="Google Shape;265;p10"/>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6" name="Google Shape;266;p10"/>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7" name="Google Shape;267;p10"/>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8" name="Google Shape;268;p10"/>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9" name="Google Shape;269;p10"/>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0" name="Google Shape;270;p10"/>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1" name="Google Shape;271;p10"/>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72" name="Google Shape;272;p10"/>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Google Shape;330;p13"/>
          <p:cNvSpPr/>
          <p:nvPr/>
        </p:nvSpPr>
        <p:spPr>
          <a:xfrm>
            <a:off x="407150" y="407075"/>
            <a:ext cx="8329800" cy="4329300"/>
          </a:xfrm>
          <a:prstGeom prst="rect">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1" name="Google Shape;331;p13"/>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2" name="Google Shape;332;p13"/>
          <p:cNvSpPr/>
          <p:nvPr/>
        </p:nvSpPr>
        <p:spPr>
          <a:xfrm>
            <a:off x="217850"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3" name="Google Shape;333;p13"/>
          <p:cNvSpPr/>
          <p:nvPr/>
        </p:nvSpPr>
        <p:spPr>
          <a:xfrm>
            <a:off x="1156976"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4" name="Google Shape;334;p13"/>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5" name="Google Shape;335;p13"/>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6" name="Google Shape;336;p13"/>
          <p:cNvSpPr/>
          <p:nvPr/>
        </p:nvSpPr>
        <p:spPr>
          <a:xfrm>
            <a:off x="7847950"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7" name="Google Shape;337;p13"/>
          <p:cNvSpPr/>
          <p:nvPr/>
        </p:nvSpPr>
        <p:spPr>
          <a:xfrm>
            <a:off x="8507494"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8" name="Google Shape;338;p13"/>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9" name="Google Shape;339;p13"/>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0" name="Google Shape;340;p13"/>
          <p:cNvSpPr/>
          <p:nvPr/>
        </p:nvSpPr>
        <p:spPr>
          <a:xfrm>
            <a:off x="7550022"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1" name="Google Shape;341;p13"/>
          <p:cNvSpPr/>
          <p:nvPr/>
        </p:nvSpPr>
        <p:spPr>
          <a:xfrm>
            <a:off x="7325661"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2" name="Google Shape;342;p13"/>
          <p:cNvSpPr/>
          <p:nvPr/>
        </p:nvSpPr>
        <p:spPr>
          <a:xfrm>
            <a:off x="258289"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3" name="Google Shape;343;p13"/>
          <p:cNvSpPr/>
          <p:nvPr/>
        </p:nvSpPr>
        <p:spPr>
          <a:xfrm>
            <a:off x="8726411" y="3200065"/>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44" name="Google Shape;344;p13"/>
          <p:cNvGrpSpPr/>
          <p:nvPr/>
        </p:nvGrpSpPr>
        <p:grpSpPr>
          <a:xfrm>
            <a:off x="8142375" y="4477573"/>
            <a:ext cx="508851" cy="478711"/>
            <a:chOff x="5972700" y="2330200"/>
            <a:chExt cx="411625" cy="387275"/>
          </a:xfrm>
        </p:grpSpPr>
        <p:sp>
          <p:nvSpPr>
            <p:cNvPr id="345" name="Google Shape;345;p13"/>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6" name="Google Shape;346;p13"/>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47" name="Google Shape;347;p13"/>
          <p:cNvGrpSpPr/>
          <p:nvPr/>
        </p:nvGrpSpPr>
        <p:grpSpPr>
          <a:xfrm>
            <a:off x="545621" y="382390"/>
            <a:ext cx="398658" cy="631920"/>
            <a:chOff x="6718575" y="2318625"/>
            <a:chExt cx="256950" cy="407375"/>
          </a:xfrm>
        </p:grpSpPr>
        <p:sp>
          <p:nvSpPr>
            <p:cNvPr id="348" name="Google Shape;348;p13"/>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9" name="Google Shape;349;p13"/>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0" name="Google Shape;350;p13"/>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1" name="Google Shape;351;p13"/>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2" name="Google Shape;352;p13"/>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3" name="Google Shape;353;p13"/>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4" name="Google Shape;354;p13"/>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5" name="Google Shape;355;p13"/>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56" name="Google Shape;356;p13"/>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lstStyle>
            <a:lvl1pPr marL="457200" lvl="0" indent="-355600">
              <a:spcBef>
                <a:spcPts val="6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1pPr>
            <a:lvl2pPr marL="914400" lvl="1"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2pPr>
            <a:lvl3pPr marL="1371600" lvl="2"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3pPr>
            <a:lvl4pPr marL="1828800" lvl="3"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4pPr>
            <a:lvl5pPr marL="2286000" lvl="4"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5pPr>
            <a:lvl6pPr marL="2743200" lvl="5"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6pPr>
            <a:lvl7pPr marL="3200400" lvl="6"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7pPr>
            <a:lvl8pPr marL="3657600" lvl="7" indent="-355600">
              <a:spcBef>
                <a:spcPts val="1000"/>
              </a:spcBef>
              <a:spcAft>
                <a:spcPts val="0"/>
              </a:spcAft>
              <a:buClr>
                <a:srgbClr val="A6BCC9"/>
              </a:buClr>
              <a:buSzPts val="2000"/>
              <a:buFont typeface="Lato Light"/>
              <a:buChar char="◦"/>
              <a:defRPr sz="2000">
                <a:solidFill>
                  <a:srgbClr val="4A5C65"/>
                </a:solidFill>
                <a:latin typeface="Lato Light"/>
                <a:ea typeface="Lato Light"/>
                <a:cs typeface="Lato Light"/>
                <a:sym typeface="Lato Light"/>
              </a:defRPr>
            </a:lvl8pPr>
            <a:lvl9pPr marL="4114800" lvl="8" indent="-355600">
              <a:spcBef>
                <a:spcPts val="1000"/>
              </a:spcBef>
              <a:spcAft>
                <a:spcPts val="1000"/>
              </a:spcAft>
              <a:buClr>
                <a:srgbClr val="A6BCC9"/>
              </a:buClr>
              <a:buSzPts val="2000"/>
              <a:buFont typeface="Lato Light"/>
              <a:buChar char="◦"/>
              <a:defRPr sz="2000">
                <a:solidFill>
                  <a:srgbClr val="4A5C65"/>
                </a:solidFill>
                <a:latin typeface="Lato Light"/>
                <a:ea typeface="Lato Light"/>
                <a:cs typeface="Lato Light"/>
                <a:sym typeface="Lato Light"/>
              </a:defRPr>
            </a:lvl9pPr>
          </a:lstStyle>
          <a:p>
            <a:endParaRPr/>
          </a:p>
        </p:txBody>
      </p:sp>
      <p:sp>
        <p:nvSpPr>
          <p:cNvPr id="7" name="Google Shape;7;p1"/>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1pPr>
            <a:lvl2pPr lvl="1">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2pPr>
            <a:lvl3pPr lvl="2">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3pPr>
            <a:lvl4pPr lvl="3">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4pPr>
            <a:lvl5pPr lvl="4">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5pPr>
            <a:lvl6pPr lvl="5">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6pPr>
            <a:lvl7pPr lvl="6">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7pPr>
            <a:lvl8pPr lvl="7">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8pPr>
            <a:lvl9pPr lvl="8">
              <a:spcBef>
                <a:spcPts val="0"/>
              </a:spcBef>
              <a:spcAft>
                <a:spcPts val="0"/>
              </a:spcAft>
              <a:buClr>
                <a:srgbClr val="FFFFFF"/>
              </a:buClr>
              <a:buSzPts val="2000"/>
              <a:buFont typeface="Roboto Slab Light"/>
              <a:buNone/>
              <a:defRPr sz="2000">
                <a:solidFill>
                  <a:srgbClr val="FFFFFF"/>
                </a:solidFill>
                <a:latin typeface="Roboto Slab Light"/>
                <a:ea typeface="Roboto Slab Light"/>
                <a:cs typeface="Roboto Slab Light"/>
                <a:sym typeface="Roboto Slab Light"/>
              </a:defRPr>
            </a:lvl9pPr>
          </a:lstStyle>
          <a:p>
            <a:endParaRPr/>
          </a:p>
        </p:txBody>
      </p:sp>
      <p:sp>
        <p:nvSpPr>
          <p:cNvPr id="8" name="Google Shape;8;p1"/>
          <p:cNvSpPr txBox="1">
            <a:spLocks noGrp="1"/>
          </p:cNvSpPr>
          <p:nvPr>
            <p:ph type="sldNum" idx="12"/>
          </p:nvPr>
        </p:nvSpPr>
        <p:spPr>
          <a:xfrm>
            <a:off x="8117984"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rgbClr val="A6BCC9"/>
                </a:solidFill>
                <a:latin typeface="Lato Light"/>
                <a:ea typeface="Lato Light"/>
                <a:cs typeface="Lato Light"/>
                <a:sym typeface="Lato Light"/>
              </a:defRPr>
            </a:lvl1pPr>
            <a:lvl2pPr lvl="1" algn="r">
              <a:buNone/>
              <a:defRPr sz="1200">
                <a:solidFill>
                  <a:srgbClr val="A6BCC9"/>
                </a:solidFill>
                <a:latin typeface="Lato Light"/>
                <a:ea typeface="Lato Light"/>
                <a:cs typeface="Lato Light"/>
                <a:sym typeface="Lato Light"/>
              </a:defRPr>
            </a:lvl2pPr>
            <a:lvl3pPr lvl="2" algn="r">
              <a:buNone/>
              <a:defRPr sz="1200">
                <a:solidFill>
                  <a:srgbClr val="A6BCC9"/>
                </a:solidFill>
                <a:latin typeface="Lato Light"/>
                <a:ea typeface="Lato Light"/>
                <a:cs typeface="Lato Light"/>
                <a:sym typeface="Lato Light"/>
              </a:defRPr>
            </a:lvl3pPr>
            <a:lvl4pPr lvl="3" algn="r">
              <a:buNone/>
              <a:defRPr sz="1200">
                <a:solidFill>
                  <a:srgbClr val="A6BCC9"/>
                </a:solidFill>
                <a:latin typeface="Lato Light"/>
                <a:ea typeface="Lato Light"/>
                <a:cs typeface="Lato Light"/>
                <a:sym typeface="Lato Light"/>
              </a:defRPr>
            </a:lvl4pPr>
            <a:lvl5pPr lvl="4" algn="r">
              <a:buNone/>
              <a:defRPr sz="1200">
                <a:solidFill>
                  <a:srgbClr val="A6BCC9"/>
                </a:solidFill>
                <a:latin typeface="Lato Light"/>
                <a:ea typeface="Lato Light"/>
                <a:cs typeface="Lato Light"/>
                <a:sym typeface="Lato Light"/>
              </a:defRPr>
            </a:lvl5pPr>
            <a:lvl6pPr lvl="5" algn="r">
              <a:buNone/>
              <a:defRPr sz="1200">
                <a:solidFill>
                  <a:srgbClr val="A6BCC9"/>
                </a:solidFill>
                <a:latin typeface="Lato Light"/>
                <a:ea typeface="Lato Light"/>
                <a:cs typeface="Lato Light"/>
                <a:sym typeface="Lato Light"/>
              </a:defRPr>
            </a:lvl6pPr>
            <a:lvl7pPr lvl="6" algn="r">
              <a:buNone/>
              <a:defRPr sz="1200">
                <a:solidFill>
                  <a:srgbClr val="A6BCC9"/>
                </a:solidFill>
                <a:latin typeface="Lato Light"/>
                <a:ea typeface="Lato Light"/>
                <a:cs typeface="Lato Light"/>
                <a:sym typeface="Lato Light"/>
              </a:defRPr>
            </a:lvl7pPr>
            <a:lvl8pPr lvl="7" algn="r">
              <a:buNone/>
              <a:defRPr sz="1200">
                <a:solidFill>
                  <a:srgbClr val="A6BCC9"/>
                </a:solidFill>
                <a:latin typeface="Lato Light"/>
                <a:ea typeface="Lato Light"/>
                <a:cs typeface="Lato Light"/>
                <a:sym typeface="Lato Light"/>
              </a:defRPr>
            </a:lvl8pPr>
            <a:lvl9pPr lvl="8" algn="r">
              <a:buNone/>
              <a:defRPr sz="1200">
                <a:solidFill>
                  <a:srgbClr val="A6BCC9"/>
                </a:solidFill>
                <a:latin typeface="Lato Light"/>
                <a:ea typeface="Lato Light"/>
                <a:cs typeface="Lato Light"/>
                <a:sym typeface="Lato Light"/>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 id="2147483659" r:id="rId5"/>
  </p:sldLayoutIdLst>
  <mc:AlternateContent xmlns:mc="http://schemas.openxmlformats.org/markup-compatibility/2006">
    <mc:Choice xmlns:p14="http://schemas.microsoft.com/office/powerpoint/2010/main" Requires="p14">
      <p:transition>
        <p14:reveal/>
      </p:transition>
    </mc:Choice>
    <mc:Fallback>
      <p:transition>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6.JPG"/><Relationship Id="rId7" Type="http://schemas.openxmlformats.org/officeDocument/2006/relationships/diagramColors" Target="../diagrams/colors3.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QuickStyle" Target="../diagrams/quickStyle3.xml"/><Relationship Id="rId5" Type="http://schemas.openxmlformats.org/officeDocument/2006/relationships/diagramLayout" Target="../diagrams/layout3.xml"/><Relationship Id="rId10" Type="http://schemas.openxmlformats.org/officeDocument/2006/relationships/image" Target="../media/image8.JPG"/><Relationship Id="rId4" Type="http://schemas.openxmlformats.org/officeDocument/2006/relationships/diagramData" Target="../diagrams/data3.xml"/><Relationship Id="rId9"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9.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0.JPG"/><Relationship Id="rId7" Type="http://schemas.openxmlformats.org/officeDocument/2006/relationships/diagramColors" Target="../diagrams/colors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1.JP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image" Target="../media/image6.JPG"/><Relationship Id="rId7" Type="http://schemas.openxmlformats.org/officeDocument/2006/relationships/diagramColors" Target="../diagrams/colors5.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diagramQuickStyle" Target="../diagrams/quickStyle5.xml"/><Relationship Id="rId5" Type="http://schemas.openxmlformats.org/officeDocument/2006/relationships/diagramLayout" Target="../diagrams/layout5.xml"/><Relationship Id="rId10" Type="http://schemas.openxmlformats.org/officeDocument/2006/relationships/image" Target="../media/image8.JPG"/><Relationship Id="rId4" Type="http://schemas.openxmlformats.org/officeDocument/2006/relationships/diagramData" Target="../diagrams/data5.xml"/><Relationship Id="rId9" Type="http://schemas.openxmlformats.org/officeDocument/2006/relationships/image" Target="../media/image7.JP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7.JPG"/><Relationship Id="rId7" Type="http://schemas.openxmlformats.org/officeDocument/2006/relationships/diagramColors" Target="../diagrams/colors6.xml"/><Relationship Id="rId2" Type="http://schemas.openxmlformats.org/officeDocument/2006/relationships/notesSlide" Target="../notesSlides/notesSlide14.xml"/><Relationship Id="rId1" Type="http://schemas.openxmlformats.org/officeDocument/2006/relationships/slideLayout" Target="../slideLayouts/slideLayout4.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17.xml.rels><?xml version="1.0" encoding="UTF-8" standalone="yes"?>
<Relationships xmlns="http://schemas.openxmlformats.org/package/2006/relationships"><Relationship Id="rId8" Type="http://schemas.openxmlformats.org/officeDocument/2006/relationships/image" Target="../media/image14.jp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JPG"/><Relationship Id="rId7" Type="http://schemas.openxmlformats.org/officeDocument/2006/relationships/diagramColors" Target="../diagrams/colors2.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15"/>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4000" dirty="0" smtClean="0"/>
              <a:t>Eye-based </a:t>
            </a:r>
            <a:r>
              <a:rPr lang="en" sz="2800" dirty="0" smtClean="0"/>
              <a:t>wheelchair control and task manager for </a:t>
            </a:r>
            <a:br>
              <a:rPr lang="en" sz="2800" dirty="0" smtClean="0"/>
            </a:br>
            <a:r>
              <a:rPr lang="en" sz="3300" dirty="0" smtClean="0"/>
              <a:t>disabled person</a:t>
            </a:r>
            <a:endParaRPr sz="3300" dirty="0"/>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404425" y="418063"/>
            <a:ext cx="3036947" cy="1713258"/>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Navigate task manager with </a:t>
            </a:r>
            <a:r>
              <a:rPr lang="en-US" b="1" dirty="0" smtClean="0">
                <a:solidFill>
                  <a:srgbClr val="02BDC7"/>
                </a:solidFill>
                <a:latin typeface="Roboto Slab Light"/>
                <a:ea typeface="Roboto Slab Light"/>
                <a:cs typeface="Roboto Slab Light"/>
                <a:sym typeface="Roboto Slab Light"/>
              </a:rPr>
              <a:t>head gesture</a:t>
            </a:r>
            <a:endParaRPr lang="en-US" sz="1800" b="1" dirty="0" smtClean="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400" dirty="0" smtClean="0"/>
              <a:t>Go 4 directions with head gesture and select options with eye blinks.</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10</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9539" y="962524"/>
            <a:ext cx="1883812" cy="2229335"/>
          </a:xfrm>
          <a:prstGeom prst="rect">
            <a:avLst/>
          </a:prstGeom>
        </p:spPr>
      </p:pic>
      <p:graphicFrame>
        <p:nvGraphicFramePr>
          <p:cNvPr id="3" name="Diagram 2"/>
          <p:cNvGraphicFramePr/>
          <p:nvPr>
            <p:extLst>
              <p:ext uri="{D42A27DB-BD31-4B8C-83A1-F6EECF244321}">
                <p14:modId xmlns:p14="http://schemas.microsoft.com/office/powerpoint/2010/main" val="2105988464"/>
              </p:ext>
            </p:extLst>
          </p:nvPr>
        </p:nvGraphicFramePr>
        <p:xfrm>
          <a:off x="1418179" y="2091333"/>
          <a:ext cx="2878818" cy="24449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p:cNvPicPr>
            <a:picLocks noChangeAspect="1"/>
          </p:cNvPicPr>
          <p:nvPr/>
        </p:nvPicPr>
        <p:blipFill rotWithShape="1">
          <a:blip r:embed="rId9">
            <a:extLst>
              <a:ext uri="{28A0092B-C50C-407E-A947-70E740481C1C}">
                <a14:useLocalDpi xmlns:a14="http://schemas.microsoft.com/office/drawing/2010/main" val="0"/>
              </a:ext>
            </a:extLst>
          </a:blip>
          <a:srcRect l="-189" t="29872" r="21468" b="1653"/>
          <a:stretch/>
        </p:blipFill>
        <p:spPr>
          <a:xfrm>
            <a:off x="4717847" y="962525"/>
            <a:ext cx="1641691" cy="2229335"/>
          </a:xfrm>
          <a:prstGeom prst="rect">
            <a:avLst/>
          </a:prstGeom>
        </p:spPr>
      </p:pic>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371771" y="1082912"/>
            <a:ext cx="1845818" cy="2108948"/>
          </a:xfrm>
          <a:prstGeom prst="rect">
            <a:avLst/>
          </a:prstGeom>
        </p:spPr>
      </p:pic>
    </p:spTree>
    <p:extLst>
      <p:ext uri="{BB962C8B-B14F-4D97-AF65-F5344CB8AC3E}">
        <p14:creationId xmlns:p14="http://schemas.microsoft.com/office/powerpoint/2010/main" val="2271911975"/>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11</a:t>
            </a:fld>
            <a:endParaRPr lang="en"/>
          </a:p>
        </p:txBody>
      </p:sp>
      <p:pic>
        <p:nvPicPr>
          <p:cNvPr id="4" name="head taskmanager contr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1567186362"/>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6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404425" y="418063"/>
            <a:ext cx="3036947" cy="1713258"/>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Controlling wheel chair with </a:t>
            </a:r>
            <a:r>
              <a:rPr lang="en-US" b="1" dirty="0" smtClean="0">
                <a:solidFill>
                  <a:srgbClr val="02BDC7"/>
                </a:solidFill>
                <a:latin typeface="Roboto Slab Light"/>
                <a:ea typeface="Roboto Slab Light"/>
                <a:cs typeface="Roboto Slab Light"/>
                <a:sym typeface="Roboto Slab Light"/>
              </a:rPr>
              <a:t>eye gaze</a:t>
            </a:r>
            <a:endParaRPr lang="en-US" sz="1800" b="1" dirty="0" smtClean="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400" dirty="0" smtClean="0"/>
              <a:t>One can go 3 directions with eye gaze and start/stop with eye blinks.</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12</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4089" y="977055"/>
            <a:ext cx="3425905" cy="2228557"/>
          </a:xfrm>
          <a:prstGeom prst="rect">
            <a:avLst/>
          </a:prstGeom>
        </p:spPr>
      </p:pic>
      <p:graphicFrame>
        <p:nvGraphicFramePr>
          <p:cNvPr id="3" name="Diagram 2"/>
          <p:cNvGraphicFramePr/>
          <p:nvPr>
            <p:extLst>
              <p:ext uri="{D42A27DB-BD31-4B8C-83A1-F6EECF244321}">
                <p14:modId xmlns:p14="http://schemas.microsoft.com/office/powerpoint/2010/main" val="1395242888"/>
              </p:ext>
            </p:extLst>
          </p:nvPr>
        </p:nvGraphicFramePr>
        <p:xfrm>
          <a:off x="1418179" y="2091333"/>
          <a:ext cx="2878818" cy="24449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64574" y="977055"/>
            <a:ext cx="1553410" cy="2192720"/>
          </a:xfrm>
          <a:prstGeom prst="rect">
            <a:avLst/>
          </a:prstGeom>
        </p:spPr>
      </p:pic>
    </p:spTree>
    <p:extLst>
      <p:ext uri="{BB962C8B-B14F-4D97-AF65-F5344CB8AC3E}">
        <p14:creationId xmlns:p14="http://schemas.microsoft.com/office/powerpoint/2010/main" val="4257664307"/>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13</a:t>
            </a:fld>
            <a:endParaRPr lang="en"/>
          </a:p>
        </p:txBody>
      </p:sp>
      <p:pic>
        <p:nvPicPr>
          <p:cNvPr id="4" name="wheel chair ey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3370627071"/>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4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404425" y="418063"/>
            <a:ext cx="3036947" cy="1713258"/>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Controlling wheel chair with </a:t>
            </a:r>
            <a:r>
              <a:rPr lang="en-US" b="1" dirty="0" smtClean="0">
                <a:solidFill>
                  <a:srgbClr val="02BDC7"/>
                </a:solidFill>
                <a:latin typeface="Roboto Slab Light"/>
                <a:ea typeface="Roboto Slab Light"/>
                <a:cs typeface="Roboto Slab Light"/>
                <a:sym typeface="Roboto Slab Light"/>
              </a:rPr>
              <a:t>head gesture</a:t>
            </a:r>
            <a:endParaRPr lang="en-US" sz="1800" b="1" dirty="0" smtClean="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400" dirty="0" smtClean="0"/>
              <a:t>Go 3 directions with head gesture and start/stop with eye blinks.</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14</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9539" y="962524"/>
            <a:ext cx="1883812" cy="2229335"/>
          </a:xfrm>
          <a:prstGeom prst="rect">
            <a:avLst/>
          </a:prstGeom>
        </p:spPr>
      </p:pic>
      <p:graphicFrame>
        <p:nvGraphicFramePr>
          <p:cNvPr id="3" name="Diagram 2"/>
          <p:cNvGraphicFramePr/>
          <p:nvPr>
            <p:extLst>
              <p:ext uri="{D42A27DB-BD31-4B8C-83A1-F6EECF244321}">
                <p14:modId xmlns:p14="http://schemas.microsoft.com/office/powerpoint/2010/main" val="4069510103"/>
              </p:ext>
            </p:extLst>
          </p:nvPr>
        </p:nvGraphicFramePr>
        <p:xfrm>
          <a:off x="1418179" y="2091333"/>
          <a:ext cx="2878818" cy="24449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p:cNvPicPr>
            <a:picLocks noChangeAspect="1"/>
          </p:cNvPicPr>
          <p:nvPr/>
        </p:nvPicPr>
        <p:blipFill rotWithShape="1">
          <a:blip r:embed="rId9">
            <a:extLst>
              <a:ext uri="{28A0092B-C50C-407E-A947-70E740481C1C}">
                <a14:useLocalDpi xmlns:a14="http://schemas.microsoft.com/office/drawing/2010/main" val="0"/>
              </a:ext>
            </a:extLst>
          </a:blip>
          <a:srcRect l="-189" t="29872" r="21468" b="1653"/>
          <a:stretch/>
        </p:blipFill>
        <p:spPr>
          <a:xfrm>
            <a:off x="4717847" y="962525"/>
            <a:ext cx="1641691" cy="2229335"/>
          </a:xfrm>
          <a:prstGeom prst="rect">
            <a:avLst/>
          </a:prstGeom>
        </p:spPr>
      </p:pic>
      <p:pic>
        <p:nvPicPr>
          <p:cNvPr id="5" name="Picture 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371771" y="1082912"/>
            <a:ext cx="1845818" cy="2108948"/>
          </a:xfrm>
          <a:prstGeom prst="rect">
            <a:avLst/>
          </a:prstGeom>
        </p:spPr>
      </p:pic>
    </p:spTree>
    <p:extLst>
      <p:ext uri="{BB962C8B-B14F-4D97-AF65-F5344CB8AC3E}">
        <p14:creationId xmlns:p14="http://schemas.microsoft.com/office/powerpoint/2010/main" val="4058834148"/>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15</a:t>
            </a:fld>
            <a:endParaRPr lang="en"/>
          </a:p>
        </p:txBody>
      </p:sp>
      <p:pic>
        <p:nvPicPr>
          <p:cNvPr id="4" name="wheel chair hea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999865645"/>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1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404425" y="418063"/>
            <a:ext cx="3036947" cy="1616993"/>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Controlling wheel chair and task manager with </a:t>
            </a:r>
            <a:r>
              <a:rPr lang="en-US" b="1" dirty="0" smtClean="0">
                <a:solidFill>
                  <a:srgbClr val="02BDC7"/>
                </a:solidFill>
                <a:latin typeface="Roboto Slab Light"/>
                <a:ea typeface="Roboto Slab Light"/>
                <a:cs typeface="Roboto Slab Light"/>
                <a:sym typeface="Roboto Slab Light"/>
              </a:rPr>
              <a:t>voice command</a:t>
            </a:r>
            <a:endParaRPr lang="en-US" sz="1800" b="1" dirty="0" smtClean="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400" dirty="0" smtClean="0"/>
              <a:t>Tell the task manager what to do.</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9504" y="1016361"/>
            <a:ext cx="3520096" cy="2175498"/>
          </a:xfrm>
          <a:prstGeom prst="rect">
            <a:avLst/>
          </a:prstGeom>
        </p:spPr>
      </p:pic>
      <p:graphicFrame>
        <p:nvGraphicFramePr>
          <p:cNvPr id="3" name="Diagram 2"/>
          <p:cNvGraphicFramePr/>
          <p:nvPr>
            <p:extLst>
              <p:ext uri="{D42A27DB-BD31-4B8C-83A1-F6EECF244321}">
                <p14:modId xmlns:p14="http://schemas.microsoft.com/office/powerpoint/2010/main" val="1638482608"/>
              </p:ext>
            </p:extLst>
          </p:nvPr>
        </p:nvGraphicFramePr>
        <p:xfrm>
          <a:off x="1418179" y="2091333"/>
          <a:ext cx="2878818" cy="24449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07557282"/>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354474" y="692131"/>
            <a:ext cx="3036947" cy="1616993"/>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Doing Different tasks with </a:t>
            </a:r>
            <a:r>
              <a:rPr lang="en-US" sz="2400" b="1" dirty="0" smtClean="0">
                <a:solidFill>
                  <a:srgbClr val="02BDC7"/>
                </a:solidFill>
                <a:latin typeface="Roboto Slab Light"/>
                <a:ea typeface="Roboto Slab Light"/>
                <a:cs typeface="Roboto Slab Light"/>
                <a:sym typeface="Roboto Slab Light"/>
              </a:rPr>
              <a:t>Specially designed eye controlled virtual Keyboard</a:t>
            </a:r>
          </a:p>
          <a:p>
            <a:pPr marL="0" lvl="0" indent="0" rtl="0">
              <a:spcBef>
                <a:spcPts val="1000"/>
              </a:spcBef>
              <a:spcAft>
                <a:spcPts val="1000"/>
              </a:spcAft>
              <a:buNone/>
            </a:pPr>
            <a:r>
              <a:rPr lang="en-US" sz="1400" dirty="0" smtClean="0"/>
              <a:t>Can be used with different features.</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17</a:t>
            </a:fld>
            <a:endParaRPr/>
          </a:p>
        </p:txBody>
      </p:sp>
      <p:graphicFrame>
        <p:nvGraphicFramePr>
          <p:cNvPr id="3" name="Diagram 2"/>
          <p:cNvGraphicFramePr/>
          <p:nvPr>
            <p:extLst>
              <p:ext uri="{D42A27DB-BD31-4B8C-83A1-F6EECF244321}">
                <p14:modId xmlns:p14="http://schemas.microsoft.com/office/powerpoint/2010/main" val="3438292689"/>
              </p:ext>
            </p:extLst>
          </p:nvPr>
        </p:nvGraphicFramePr>
        <p:xfrm>
          <a:off x="1404425" y="2320033"/>
          <a:ext cx="2878818" cy="24449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87513" y="965477"/>
            <a:ext cx="3559055" cy="2270884"/>
          </a:xfrm>
          <a:prstGeom prst="rect">
            <a:avLst/>
          </a:prstGeom>
        </p:spPr>
      </p:pic>
    </p:spTree>
    <p:extLst>
      <p:ext uri="{BB962C8B-B14F-4D97-AF65-F5344CB8AC3E}">
        <p14:creationId xmlns:p14="http://schemas.microsoft.com/office/powerpoint/2010/main" val="3899747607"/>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Sending Email</a:t>
            </a:r>
            <a:endParaRPr lang="en-US" sz="3200" dirty="0"/>
          </a:p>
        </p:txBody>
      </p:sp>
      <p:sp>
        <p:nvSpPr>
          <p:cNvPr id="3" name="Text Placeholder 2"/>
          <p:cNvSpPr>
            <a:spLocks noGrp="1"/>
          </p:cNvSpPr>
          <p:nvPr>
            <p:ph type="body" idx="1"/>
          </p:nvPr>
        </p:nvSpPr>
        <p:spPr/>
        <p:txBody>
          <a:bodyPr/>
          <a:lstStyle/>
          <a:p>
            <a:pPr>
              <a:buClr>
                <a:srgbClr val="FFCC00"/>
              </a:buClr>
              <a:buFont typeface="Wingdings" panose="05000000000000000000" pitchFamily="2" charset="2"/>
              <a:buChar char="q"/>
            </a:pPr>
            <a:r>
              <a:rPr lang="en-US" sz="2400" dirty="0" smtClean="0"/>
              <a:t>User can sent email to take appointment of his/her doctor or in any other communicational purposes. </a:t>
            </a:r>
          </a:p>
          <a:p>
            <a:pPr>
              <a:buClr>
                <a:srgbClr val="FFCC00"/>
              </a:buClr>
              <a:buFont typeface="Wingdings" panose="05000000000000000000" pitchFamily="2" charset="2"/>
              <a:buChar char="q"/>
            </a:pPr>
            <a:r>
              <a:rPr lang="en-US" sz="2400" dirty="0" smtClean="0"/>
              <a:t>User can use prewritten Email or can write it with our eye controlled virtual keyboard. </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18</a:t>
            </a:fld>
            <a:endParaRPr lang="en"/>
          </a:p>
        </p:txBody>
      </p:sp>
    </p:spTree>
    <p:extLst>
      <p:ext uri="{BB962C8B-B14F-4D97-AF65-F5344CB8AC3E}">
        <p14:creationId xmlns:p14="http://schemas.microsoft.com/office/powerpoint/2010/main" val="4047232273"/>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19</a:t>
            </a:fld>
            <a:endParaRPr lang="en"/>
          </a:p>
        </p:txBody>
      </p:sp>
      <p:pic>
        <p:nvPicPr>
          <p:cNvPr id="6" name="message keyboar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727448873"/>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68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KUET.CV</a:t>
            </a:r>
            <a:endParaRPr lang="en-US" dirty="0"/>
          </a:p>
        </p:txBody>
      </p:sp>
      <p:sp>
        <p:nvSpPr>
          <p:cNvPr id="3" name="Text Placeholder 2"/>
          <p:cNvSpPr>
            <a:spLocks noGrp="1"/>
          </p:cNvSpPr>
          <p:nvPr>
            <p:ph type="body" idx="1"/>
          </p:nvPr>
        </p:nvSpPr>
        <p:spPr/>
        <p:txBody>
          <a:bodyPr/>
          <a:lstStyle/>
          <a:p>
            <a:r>
              <a:rPr lang="en-US" dirty="0" err="1" smtClean="0"/>
              <a:t>Rahat-uz-Zaman</a:t>
            </a:r>
            <a:endParaRPr lang="en-US" dirty="0"/>
          </a:p>
          <a:p>
            <a:r>
              <a:rPr lang="en-US" dirty="0" smtClean="0"/>
              <a:t>Sakib Reza</a:t>
            </a:r>
          </a:p>
          <a:p>
            <a:r>
              <a:rPr lang="en-US" dirty="0" err="1" smtClean="0"/>
              <a:t>Hasib</a:t>
            </a:r>
            <a:r>
              <a:rPr lang="en-US" dirty="0" smtClean="0"/>
              <a:t> Iqbal </a:t>
            </a:r>
            <a:r>
              <a:rPr lang="en-US" dirty="0" err="1" smtClean="0"/>
              <a:t>Pranto</a:t>
            </a:r>
            <a:endParaRPr lang="en-US" dirty="0" smtClean="0"/>
          </a:p>
          <a:p>
            <a:r>
              <a:rPr lang="en-US" dirty="0" err="1" smtClean="0"/>
              <a:t>Asifur</a:t>
            </a:r>
            <a:r>
              <a:rPr lang="en-US" dirty="0" smtClean="0"/>
              <a:t> Rahman</a:t>
            </a:r>
          </a:p>
          <a:p>
            <a:pPr marL="101600" indent="0">
              <a:buNone/>
            </a:pPr>
            <a:r>
              <a:rPr lang="en-US" dirty="0" smtClean="0"/>
              <a:t>Department of Computer Science and Engineering</a:t>
            </a:r>
          </a:p>
          <a:p>
            <a:pPr marL="101600" indent="0">
              <a:buNone/>
            </a:pPr>
            <a:r>
              <a:rPr lang="en-US" dirty="0" smtClean="0"/>
              <a:t>Khulna University of Engineering and Technology</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046152065"/>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Sending SMS</a:t>
            </a:r>
            <a:endParaRPr lang="en-US" sz="3200" dirty="0"/>
          </a:p>
        </p:txBody>
      </p:sp>
      <p:sp>
        <p:nvSpPr>
          <p:cNvPr id="3" name="Text Placeholder 2"/>
          <p:cNvSpPr>
            <a:spLocks noGrp="1"/>
          </p:cNvSpPr>
          <p:nvPr>
            <p:ph type="body" idx="1"/>
          </p:nvPr>
        </p:nvSpPr>
        <p:spPr/>
        <p:txBody>
          <a:bodyPr/>
          <a:lstStyle/>
          <a:p>
            <a:pPr>
              <a:buClr>
                <a:srgbClr val="FFCC00"/>
              </a:buClr>
              <a:buFont typeface="Wingdings" panose="05000000000000000000" pitchFamily="2" charset="2"/>
              <a:buChar char="q"/>
            </a:pPr>
            <a:r>
              <a:rPr lang="en-US" sz="2400" dirty="0" smtClean="0"/>
              <a:t>User can sent SMS to ask for help in emergencies or in any other communicational purposes </a:t>
            </a:r>
          </a:p>
          <a:p>
            <a:pPr>
              <a:buClr>
                <a:srgbClr val="FFCC00"/>
              </a:buClr>
              <a:buFont typeface="Wingdings" panose="05000000000000000000" pitchFamily="2" charset="2"/>
              <a:buChar char="q"/>
            </a:pPr>
            <a:r>
              <a:rPr lang="en-US" sz="2400" dirty="0"/>
              <a:t>User can use </a:t>
            </a:r>
            <a:r>
              <a:rPr lang="en-US" sz="2400" dirty="0" smtClean="0"/>
              <a:t>prewritten SMS </a:t>
            </a:r>
            <a:r>
              <a:rPr lang="en-US" sz="2400" dirty="0"/>
              <a:t>or can write it with our eye controlled virtual keyboard. </a:t>
            </a:r>
          </a:p>
          <a:p>
            <a:pPr>
              <a:buClr>
                <a:srgbClr val="FFCC00"/>
              </a:buClr>
              <a:buFont typeface="Wingdings" panose="05000000000000000000" pitchFamily="2" charset="2"/>
              <a:buChar char="q"/>
            </a:pPr>
            <a:endParaRPr lang="en-US" sz="2400" dirty="0" smtClean="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2712466918"/>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21</a:t>
            </a:fld>
            <a:endParaRPr lang="en"/>
          </a:p>
        </p:txBody>
      </p:sp>
      <p:pic>
        <p:nvPicPr>
          <p:cNvPr id="6" name="SM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731857510"/>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1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Entertainment</a:t>
            </a:r>
            <a:br>
              <a:rPr lang="en-US" dirty="0" smtClean="0"/>
            </a:br>
            <a:r>
              <a:rPr lang="en-US" dirty="0" smtClean="0"/>
              <a:t>(Audio/Video)</a:t>
            </a:r>
            <a:endParaRPr lang="en-US" dirty="0"/>
          </a:p>
        </p:txBody>
      </p:sp>
      <p:sp>
        <p:nvSpPr>
          <p:cNvPr id="3" name="Text Placeholder 2"/>
          <p:cNvSpPr>
            <a:spLocks noGrp="1"/>
          </p:cNvSpPr>
          <p:nvPr>
            <p:ph type="body" idx="1"/>
          </p:nvPr>
        </p:nvSpPr>
        <p:spPr>
          <a:xfrm>
            <a:off x="2942972" y="614863"/>
            <a:ext cx="5292300" cy="3267300"/>
          </a:xfrm>
        </p:spPr>
        <p:txBody>
          <a:bodyPr/>
          <a:lstStyle/>
          <a:p>
            <a:pPr>
              <a:buClr>
                <a:srgbClr val="FFCC00"/>
              </a:buClr>
              <a:buFont typeface="Wingdings" panose="05000000000000000000" pitchFamily="2" charset="2"/>
              <a:buChar char="q"/>
            </a:pPr>
            <a:r>
              <a:rPr lang="en-US" sz="1800" dirty="0" smtClean="0"/>
              <a:t>User can listen/watch any audio or video for his/her entertainment purpose from a collection</a:t>
            </a:r>
          </a:p>
          <a:p>
            <a:pPr>
              <a:buClr>
                <a:srgbClr val="FFCC00"/>
              </a:buClr>
              <a:buFont typeface="Wingdings" panose="05000000000000000000" pitchFamily="2" charset="2"/>
              <a:buChar char="q"/>
            </a:pPr>
            <a:r>
              <a:rPr lang="en-US" sz="1800" dirty="0" smtClean="0"/>
              <a:t>User can use our eye controlled virtual keyboard to search his/her desired media file and can play/pause with eye blinks</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22</a:t>
            </a:fld>
            <a:endParaRPr lang="en"/>
          </a:p>
        </p:txBody>
      </p:sp>
      <p:graphicFrame>
        <p:nvGraphicFramePr>
          <p:cNvPr id="5" name="Diagram 4"/>
          <p:cNvGraphicFramePr/>
          <p:nvPr>
            <p:extLst>
              <p:ext uri="{D42A27DB-BD31-4B8C-83A1-F6EECF244321}">
                <p14:modId xmlns:p14="http://schemas.microsoft.com/office/powerpoint/2010/main" val="1265500147"/>
              </p:ext>
            </p:extLst>
          </p:nvPr>
        </p:nvGraphicFramePr>
        <p:xfrm>
          <a:off x="3644191" y="2289609"/>
          <a:ext cx="3208672" cy="274472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84240859"/>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23</a:t>
            </a:fld>
            <a:endParaRPr lang="en"/>
          </a:p>
        </p:txBody>
      </p:sp>
      <p:pic>
        <p:nvPicPr>
          <p:cNvPr id="6" name="entertainmen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274"/>
            <a:ext cx="9144000" cy="5143500"/>
          </a:xfrm>
          <a:prstGeom prst="rect">
            <a:avLst/>
          </a:prstGeom>
        </p:spPr>
      </p:pic>
    </p:spTree>
    <p:extLst>
      <p:ext uri="{BB962C8B-B14F-4D97-AF65-F5344CB8AC3E}">
        <p14:creationId xmlns:p14="http://schemas.microsoft.com/office/powerpoint/2010/main" val="1214484219"/>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47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Read Documents / Browse website </a:t>
            </a:r>
            <a:endParaRPr lang="en-US" sz="2400" dirty="0"/>
          </a:p>
        </p:txBody>
      </p:sp>
      <p:sp>
        <p:nvSpPr>
          <p:cNvPr id="3" name="Text Placeholder 2"/>
          <p:cNvSpPr>
            <a:spLocks noGrp="1"/>
          </p:cNvSpPr>
          <p:nvPr>
            <p:ph type="body" idx="1"/>
          </p:nvPr>
        </p:nvSpPr>
        <p:spPr>
          <a:xfrm>
            <a:off x="2953246" y="899836"/>
            <a:ext cx="5292300" cy="3267300"/>
          </a:xfrm>
        </p:spPr>
        <p:txBody>
          <a:bodyPr/>
          <a:lstStyle/>
          <a:p>
            <a:pPr>
              <a:buClr>
                <a:srgbClr val="FFCC00"/>
              </a:buClr>
              <a:buFont typeface="Wingdings" panose="05000000000000000000" pitchFamily="2" charset="2"/>
              <a:buChar char="q"/>
            </a:pPr>
            <a:r>
              <a:rPr lang="en-US" sz="1800" dirty="0" smtClean="0"/>
              <a:t>User can read any document(</a:t>
            </a:r>
            <a:r>
              <a:rPr lang="en-US" sz="1800" dirty="0" err="1" smtClean="0"/>
              <a:t>i.e</a:t>
            </a:r>
            <a:r>
              <a:rPr lang="en-US" sz="1800" dirty="0" smtClean="0"/>
              <a:t>- E-book) and can scroll it up/down with his/her eyes.</a:t>
            </a:r>
          </a:p>
          <a:p>
            <a:pPr>
              <a:buClr>
                <a:srgbClr val="FFCC00"/>
              </a:buClr>
              <a:buFont typeface="Wingdings" panose="05000000000000000000" pitchFamily="2" charset="2"/>
              <a:buChar char="q"/>
            </a:pPr>
            <a:r>
              <a:rPr lang="en-US" sz="1800" dirty="0" smtClean="0"/>
              <a:t>User can use our eye controlled virtual keyboard to search doc and write URL of any website to browse.</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24</a:t>
            </a:fld>
            <a:endParaRPr lang="en"/>
          </a:p>
        </p:txBody>
      </p:sp>
      <p:graphicFrame>
        <p:nvGraphicFramePr>
          <p:cNvPr id="8" name="Diagram 7"/>
          <p:cNvGraphicFramePr/>
          <p:nvPr>
            <p:extLst>
              <p:ext uri="{D42A27DB-BD31-4B8C-83A1-F6EECF244321}">
                <p14:modId xmlns:p14="http://schemas.microsoft.com/office/powerpoint/2010/main" val="3393137538"/>
              </p:ext>
            </p:extLst>
          </p:nvPr>
        </p:nvGraphicFramePr>
        <p:xfrm>
          <a:off x="4027469" y="2661007"/>
          <a:ext cx="2578814" cy="231168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0085335"/>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25</a:t>
            </a:fld>
            <a:endParaRPr lang="en"/>
          </a:p>
        </p:txBody>
      </p:sp>
      <p:pic>
        <p:nvPicPr>
          <p:cNvPr id="6" name="document read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1096"/>
            <a:ext cx="9144000" cy="5143500"/>
          </a:xfrm>
          <a:prstGeom prst="rect">
            <a:avLst/>
          </a:prstGeom>
        </p:spPr>
      </p:pic>
    </p:spTree>
    <p:extLst>
      <p:ext uri="{BB962C8B-B14F-4D97-AF65-F5344CB8AC3E}">
        <p14:creationId xmlns:p14="http://schemas.microsoft.com/office/powerpoint/2010/main" val="1679167459"/>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928"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Design</a:t>
            </a:r>
            <a:endParaRPr lang="en-US" dirty="0"/>
          </a:p>
        </p:txBody>
      </p:sp>
      <p:sp>
        <p:nvSpPr>
          <p:cNvPr id="3" name="Text Placeholder 2"/>
          <p:cNvSpPr>
            <a:spLocks noGrp="1"/>
          </p:cNvSpPr>
          <p:nvPr>
            <p:ph type="body" idx="1"/>
          </p:nvPr>
        </p:nvSpPr>
        <p:spPr>
          <a:xfrm>
            <a:off x="2932698" y="614863"/>
            <a:ext cx="5292300" cy="3267300"/>
          </a:xfrm>
        </p:spPr>
        <p:txBody>
          <a:bodyPr/>
          <a:lstStyle/>
          <a:p>
            <a:pPr marL="101600" indent="0">
              <a:buNone/>
            </a:pPr>
            <a:r>
              <a:rPr lang="en-US" sz="1600" b="1" dirty="0"/>
              <a:t>Graphical User </a:t>
            </a:r>
            <a:r>
              <a:rPr lang="en-US" sz="1600" b="1" dirty="0" smtClean="0"/>
              <a:t>Interface:</a:t>
            </a:r>
          </a:p>
          <a:p>
            <a:pPr marL="101600" indent="0">
              <a:buNone/>
            </a:pPr>
            <a:r>
              <a:rPr lang="en-US" sz="1600" dirty="0" smtClean="0"/>
              <a:t>GUI Framework                PyQt5 </a:t>
            </a:r>
          </a:p>
          <a:p>
            <a:pPr marL="101600" indent="0">
              <a:buNone/>
            </a:pPr>
            <a:r>
              <a:rPr lang="en-US" sz="1600" dirty="0"/>
              <a:t>S</a:t>
            </a:r>
            <a:r>
              <a:rPr lang="en-US" sz="1600" dirty="0" smtClean="0"/>
              <a:t>tyling library                QdarkStyle.</a:t>
            </a:r>
          </a:p>
          <a:p>
            <a:pPr marL="101600" indent="0">
              <a:buNone/>
            </a:pPr>
            <a:endParaRPr lang="en-US" sz="1600" dirty="0"/>
          </a:p>
          <a:p>
            <a:pPr marL="101600" indent="0">
              <a:buNone/>
            </a:pPr>
            <a:r>
              <a:rPr lang="en-US" sz="1600" b="1" dirty="0" smtClean="0"/>
              <a:t>Computer Vision:</a:t>
            </a:r>
          </a:p>
          <a:p>
            <a:pPr marL="101600" indent="0">
              <a:buNone/>
            </a:pPr>
            <a:r>
              <a:rPr lang="en-US" sz="1600" dirty="0" smtClean="0"/>
              <a:t>Eye Gaze/blink classifier                 VGG-8 (Modified)</a:t>
            </a:r>
          </a:p>
          <a:p>
            <a:pPr marL="101600" indent="0">
              <a:buNone/>
            </a:pPr>
            <a:r>
              <a:rPr lang="en-US" sz="1600" dirty="0" smtClean="0"/>
              <a:t>Training set sample                5000+</a:t>
            </a:r>
          </a:p>
          <a:p>
            <a:pPr marL="101600" indent="0">
              <a:buNone/>
            </a:pPr>
            <a:r>
              <a:rPr lang="en-US" sz="1600" dirty="0" smtClean="0"/>
              <a:t>Ration of Training and Test Set              80 : 20</a:t>
            </a:r>
            <a:endParaRPr lang="en-US" sz="1600" dirty="0"/>
          </a:p>
          <a:p>
            <a:pPr marL="101600" indent="0">
              <a:buNone/>
            </a:pPr>
            <a:r>
              <a:rPr lang="en-US" sz="1600" dirty="0" smtClean="0"/>
              <a:t>Accuracy on our own Test Set                97% (approx.)</a:t>
            </a:r>
            <a:endParaRPr lang="en-US" sz="16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26</a:t>
            </a:fld>
            <a:endParaRPr lang="en"/>
          </a:p>
        </p:txBody>
      </p:sp>
      <p:sp>
        <p:nvSpPr>
          <p:cNvPr id="5" name="Right Arrow 4"/>
          <p:cNvSpPr/>
          <p:nvPr/>
        </p:nvSpPr>
        <p:spPr>
          <a:xfrm>
            <a:off x="4469258" y="1458931"/>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ight Arrow 5"/>
          <p:cNvSpPr/>
          <p:nvPr/>
        </p:nvSpPr>
        <p:spPr>
          <a:xfrm>
            <a:off x="4685015" y="1155047"/>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a:off x="5443590" y="2433264"/>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p:cNvSpPr/>
          <p:nvPr/>
        </p:nvSpPr>
        <p:spPr>
          <a:xfrm>
            <a:off x="4955450" y="2741488"/>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ight Arrow 9"/>
          <p:cNvSpPr/>
          <p:nvPr/>
        </p:nvSpPr>
        <p:spPr>
          <a:xfrm>
            <a:off x="5926475" y="3056309"/>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Arrow 10"/>
          <p:cNvSpPr/>
          <p:nvPr/>
        </p:nvSpPr>
        <p:spPr>
          <a:xfrm>
            <a:off x="5844283" y="3376768"/>
            <a:ext cx="431515" cy="20548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3193434"/>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Design (Cont.)</a:t>
            </a:r>
            <a:endParaRPr lang="en-US" dirty="0"/>
          </a:p>
        </p:txBody>
      </p:sp>
      <p:sp>
        <p:nvSpPr>
          <p:cNvPr id="3" name="Text Placeholder 2"/>
          <p:cNvSpPr>
            <a:spLocks noGrp="1"/>
          </p:cNvSpPr>
          <p:nvPr>
            <p:ph type="body" idx="1"/>
          </p:nvPr>
        </p:nvSpPr>
        <p:spPr>
          <a:xfrm>
            <a:off x="2881327" y="474104"/>
            <a:ext cx="5292300" cy="3267300"/>
          </a:xfrm>
        </p:spPr>
        <p:txBody>
          <a:bodyPr/>
          <a:lstStyle/>
          <a:p>
            <a:pPr marL="101600" indent="0">
              <a:buNone/>
            </a:pPr>
            <a:r>
              <a:rPr lang="en-US" b="1" dirty="0" smtClean="0"/>
              <a:t>Neural Network Architecture:</a:t>
            </a:r>
          </a:p>
          <a:p>
            <a:pPr marL="101600" indent="0">
              <a:buNone/>
            </a:pPr>
            <a:r>
              <a:rPr lang="en-US" sz="1600" dirty="0" smtClean="0"/>
              <a:t>Modified version of VGG-8</a:t>
            </a:r>
            <a:endParaRPr lang="en-US" sz="1600"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27</a:t>
            </a:fld>
            <a:endParaRPr lang="en"/>
          </a:p>
        </p:txBody>
      </p:sp>
      <p:pic>
        <p:nvPicPr>
          <p:cNvPr id="5" name="Picture 4" descr="E:\download\Capture.PNG"/>
          <p:cNvPicPr/>
          <p:nvPr/>
        </p:nvPicPr>
        <p:blipFill rotWithShape="1">
          <a:blip r:embed="rId3">
            <a:extLst>
              <a:ext uri="{28A0092B-C50C-407E-A947-70E740481C1C}">
                <a14:useLocalDpi xmlns:a14="http://schemas.microsoft.com/office/drawing/2010/main" val="0"/>
              </a:ext>
            </a:extLst>
          </a:blip>
          <a:srcRect b="3685"/>
          <a:stretch/>
        </p:blipFill>
        <p:spPr bwMode="auto">
          <a:xfrm>
            <a:off x="3080700" y="1360203"/>
            <a:ext cx="3496310" cy="328612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28421762"/>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Design</a:t>
            </a:r>
            <a:endParaRPr lang="en-US" dirty="0"/>
          </a:p>
        </p:txBody>
      </p:sp>
      <p:sp>
        <p:nvSpPr>
          <p:cNvPr id="3" name="Text Placeholder 2"/>
          <p:cNvSpPr>
            <a:spLocks noGrp="1"/>
          </p:cNvSpPr>
          <p:nvPr>
            <p:ph type="body" idx="1"/>
          </p:nvPr>
        </p:nvSpPr>
        <p:spPr>
          <a:xfrm>
            <a:off x="1805612" y="2489706"/>
            <a:ext cx="5292300" cy="3267300"/>
          </a:xfrm>
        </p:spPr>
        <p:txBody>
          <a:bodyPr/>
          <a:lstStyle/>
          <a:p>
            <a:pPr marL="101600" indent="0">
              <a:buNone/>
            </a:pPr>
            <a:r>
              <a:rPr lang="en-US" sz="1200" b="1" dirty="0"/>
              <a:t> </a:t>
            </a:r>
          </a:p>
          <a:p>
            <a:pPr marL="101600" lvl="0" indent="0">
              <a:buNone/>
            </a:pPr>
            <a:r>
              <a:rPr lang="en-US" sz="1200" b="1" dirty="0" smtClean="0"/>
              <a:t>1.  Raspberry </a:t>
            </a:r>
            <a:r>
              <a:rPr lang="en-US" sz="1200" b="1" dirty="0"/>
              <a:t>PI 3 Model B (1 unit)</a:t>
            </a:r>
          </a:p>
          <a:p>
            <a:pPr marL="101600" lvl="0" indent="0">
              <a:buNone/>
            </a:pPr>
            <a:r>
              <a:rPr lang="en-US" sz="1200" b="1" dirty="0" smtClean="0"/>
              <a:t>2.  DC </a:t>
            </a:r>
            <a:r>
              <a:rPr lang="en-US" sz="1200" b="1" dirty="0"/>
              <a:t>Motor 4V (1 unit)</a:t>
            </a:r>
          </a:p>
          <a:p>
            <a:pPr marL="101600" lvl="0" indent="0">
              <a:buNone/>
            </a:pPr>
            <a:r>
              <a:rPr lang="en-US" sz="1200" b="1" dirty="0" smtClean="0"/>
              <a:t>3.  DC </a:t>
            </a:r>
            <a:r>
              <a:rPr lang="en-US" sz="1200" b="1" dirty="0"/>
              <a:t>Motor 9V (2 unit)</a:t>
            </a:r>
          </a:p>
          <a:p>
            <a:pPr marL="101600" lvl="0" indent="0">
              <a:buNone/>
            </a:pPr>
            <a:r>
              <a:rPr lang="en-US" sz="1200" b="1" dirty="0" smtClean="0"/>
              <a:t>4.  </a:t>
            </a:r>
            <a:r>
              <a:rPr lang="en-US" sz="1200" b="1" dirty="0" err="1" smtClean="0"/>
              <a:t>Lipo</a:t>
            </a:r>
            <a:r>
              <a:rPr lang="en-US" sz="1200" b="1" dirty="0" smtClean="0"/>
              <a:t> </a:t>
            </a:r>
            <a:r>
              <a:rPr lang="en-US" sz="1200" b="1" dirty="0"/>
              <a:t>Battery 2200 </a:t>
            </a:r>
            <a:r>
              <a:rPr lang="en-US" sz="1200" b="1" dirty="0" err="1"/>
              <a:t>mAh</a:t>
            </a:r>
            <a:r>
              <a:rPr lang="en-US" sz="1200" b="1" dirty="0"/>
              <a:t> (1 unit)</a:t>
            </a:r>
          </a:p>
          <a:p>
            <a:pPr marL="101600" lvl="0" indent="0">
              <a:buNone/>
            </a:pPr>
            <a:r>
              <a:rPr lang="en-US" sz="1200" b="1" dirty="0" smtClean="0"/>
              <a:t>5.  Ultrasonic </a:t>
            </a:r>
            <a:r>
              <a:rPr lang="en-US" sz="1200" b="1" dirty="0"/>
              <a:t>Sensor (1 unit)</a:t>
            </a:r>
          </a:p>
          <a:p>
            <a:pPr marL="101600" lvl="0" indent="0">
              <a:buNone/>
            </a:pPr>
            <a:r>
              <a:rPr lang="en-US" sz="1200" b="1" dirty="0" smtClean="0"/>
              <a:t>6.  L298N </a:t>
            </a:r>
            <a:r>
              <a:rPr lang="en-US" sz="1200" b="1" dirty="0"/>
              <a:t>Dual Motor Controller (1 unit)</a:t>
            </a:r>
          </a:p>
          <a:p>
            <a:pPr marL="101600" lvl="0" indent="0">
              <a:buNone/>
            </a:pPr>
            <a:r>
              <a:rPr lang="en-US" sz="1200" b="1" dirty="0" smtClean="0"/>
              <a:t>7.  LED </a:t>
            </a:r>
            <a:r>
              <a:rPr lang="en-US" sz="1200" b="1" dirty="0"/>
              <a:t>(1 unit)</a:t>
            </a:r>
          </a:p>
          <a:p>
            <a:pPr marL="101600" indent="0">
              <a:buNone/>
            </a:pPr>
            <a:endParaRPr lang="en-US" sz="1200" b="1" dirty="0" smtClean="0"/>
          </a:p>
          <a:p>
            <a:pPr marL="101600" indent="0">
              <a:buNone/>
            </a:pPr>
            <a:endParaRPr lang="en-US" sz="1200" b="1"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28</a:t>
            </a:fld>
            <a:endParaRPr lang="en"/>
          </a:p>
        </p:txBody>
      </p:sp>
      <p:pic>
        <p:nvPicPr>
          <p:cNvPr id="5" name="Picture 4" descr="C:\Users\Dell\Desktop\Project report\40654328_2104803352886319_4846463482175946752_n.png"/>
          <p:cNvPicPr/>
          <p:nvPr/>
        </p:nvPicPr>
        <p:blipFill>
          <a:blip r:embed="rId3">
            <a:extLst>
              <a:ext uri="{28A0092B-C50C-407E-A947-70E740481C1C}">
                <a14:useLocalDpi xmlns:a14="http://schemas.microsoft.com/office/drawing/2010/main" val="0"/>
              </a:ext>
            </a:extLst>
          </a:blip>
          <a:srcRect/>
          <a:stretch>
            <a:fillRect/>
          </a:stretch>
        </p:blipFill>
        <p:spPr bwMode="auto">
          <a:xfrm>
            <a:off x="4451762" y="559475"/>
            <a:ext cx="3666222" cy="3422469"/>
          </a:xfrm>
          <a:prstGeom prst="rect">
            <a:avLst/>
          </a:prstGeom>
          <a:noFill/>
          <a:ln>
            <a:noFill/>
          </a:ln>
        </p:spPr>
      </p:pic>
    </p:spTree>
    <p:extLst>
      <p:ext uri="{BB962C8B-B14F-4D97-AF65-F5344CB8AC3E}">
        <p14:creationId xmlns:p14="http://schemas.microsoft.com/office/powerpoint/2010/main" val="2356194514"/>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Our Future Plan</a:t>
            </a:r>
            <a:endParaRPr lang="en-US" dirty="0"/>
          </a:p>
        </p:txBody>
      </p:sp>
      <p:sp>
        <p:nvSpPr>
          <p:cNvPr id="3" name="Text Placeholder 2"/>
          <p:cNvSpPr>
            <a:spLocks noGrp="1"/>
          </p:cNvSpPr>
          <p:nvPr>
            <p:ph type="body" idx="1"/>
          </p:nvPr>
        </p:nvSpPr>
        <p:spPr>
          <a:xfrm>
            <a:off x="2825684" y="1342783"/>
            <a:ext cx="5292300" cy="2376694"/>
          </a:xfrm>
        </p:spPr>
        <p:txBody>
          <a:bodyPr/>
          <a:lstStyle/>
          <a:p>
            <a:pPr>
              <a:buClr>
                <a:srgbClr val="FFCC00"/>
              </a:buClr>
              <a:buFont typeface="Wingdings" panose="05000000000000000000" pitchFamily="2" charset="2"/>
              <a:buChar char="q"/>
            </a:pPr>
            <a:r>
              <a:rPr lang="en-US" dirty="0" smtClean="0"/>
              <a:t>Increasing the accuracy of eye gaze, eye blink, head gesture and voice command</a:t>
            </a:r>
          </a:p>
          <a:p>
            <a:pPr>
              <a:buClr>
                <a:srgbClr val="FFCC00"/>
              </a:buClr>
              <a:buFont typeface="Wingdings" panose="05000000000000000000" pitchFamily="2" charset="2"/>
              <a:buChar char="q"/>
            </a:pPr>
            <a:r>
              <a:rPr lang="en-US" dirty="0" smtClean="0"/>
              <a:t>Adding more real life features</a:t>
            </a:r>
          </a:p>
          <a:p>
            <a:pPr>
              <a:buClr>
                <a:srgbClr val="FFCC00"/>
              </a:buClr>
              <a:buFont typeface="Wingdings" panose="05000000000000000000" pitchFamily="2" charset="2"/>
              <a:buChar char="q"/>
            </a:pPr>
            <a:r>
              <a:rPr lang="en-US" dirty="0" smtClean="0"/>
              <a:t>Making this system more robust, accurate and deployable for general users</a:t>
            </a:r>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29</a:t>
            </a:fld>
            <a:endParaRPr lang="en"/>
          </a:p>
        </p:txBody>
      </p:sp>
    </p:spTree>
    <p:extLst>
      <p:ext uri="{BB962C8B-B14F-4D97-AF65-F5344CB8AC3E}">
        <p14:creationId xmlns:p14="http://schemas.microsoft.com/office/powerpoint/2010/main" val="1862015009"/>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24"/>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Overview</a:t>
            </a:r>
            <a:endParaRPr dirty="0"/>
          </a:p>
        </p:txBody>
      </p:sp>
      <p:sp>
        <p:nvSpPr>
          <p:cNvPr id="468" name="Google Shape;468;p24"/>
          <p:cNvSpPr txBox="1">
            <a:spLocks noGrp="1"/>
          </p:cNvSpPr>
          <p:nvPr>
            <p:ph type="body" idx="1"/>
          </p:nvPr>
        </p:nvSpPr>
        <p:spPr>
          <a:xfrm>
            <a:off x="2696277" y="1181621"/>
            <a:ext cx="2922554" cy="3589759"/>
          </a:xfrm>
          <a:prstGeom prst="rect">
            <a:avLst/>
          </a:prstGeom>
        </p:spPr>
        <p:txBody>
          <a:bodyPr spcFirstLastPara="1" wrap="square" lIns="91425" tIns="91425" rIns="91425" bIns="91425" anchor="t" anchorCtr="0">
            <a:noAutofit/>
          </a:bodyPr>
          <a:lstStyle/>
          <a:p>
            <a:pPr marL="0" lvl="0" indent="0" rtl="0">
              <a:spcBef>
                <a:spcPts val="600"/>
              </a:spcBef>
              <a:spcAft>
                <a:spcPts val="1000"/>
              </a:spcAft>
              <a:buNone/>
            </a:pPr>
            <a:r>
              <a:rPr lang="en-US" sz="1800" dirty="0" smtClean="0"/>
              <a:t>In our society, there are people who have critical </a:t>
            </a:r>
            <a:r>
              <a:rPr lang="en-US" sz="1800" b="1" dirty="0" smtClean="0"/>
              <a:t>physical disability</a:t>
            </a:r>
            <a:r>
              <a:rPr lang="en-US" sz="1800" dirty="0" smtClean="0"/>
              <a:t>, some of them have paralysis, cannot move any body part except only eyes and/or head. Our system will make them able to operate </a:t>
            </a:r>
            <a:r>
              <a:rPr lang="en-US" sz="1800" b="1" dirty="0" smtClean="0"/>
              <a:t>wheel chair</a:t>
            </a:r>
            <a:r>
              <a:rPr lang="en-US" sz="1800" dirty="0" smtClean="0"/>
              <a:t> and </a:t>
            </a:r>
            <a:r>
              <a:rPr lang="en-US" sz="1800" b="1" dirty="0" smtClean="0"/>
              <a:t>task manager </a:t>
            </a:r>
            <a:r>
              <a:rPr lang="en-US" sz="1800" dirty="0" smtClean="0"/>
              <a:t>using their </a:t>
            </a:r>
            <a:r>
              <a:rPr lang="en-US" sz="1800" b="1" dirty="0" smtClean="0"/>
              <a:t>eyes, voice and/or head gesture</a:t>
            </a:r>
            <a:r>
              <a:rPr lang="en-US" sz="1800" dirty="0" smtClean="0"/>
              <a:t>.</a:t>
            </a:r>
            <a:endParaRPr sz="1800" dirty="0"/>
          </a:p>
        </p:txBody>
      </p:sp>
      <p:pic>
        <p:nvPicPr>
          <p:cNvPr id="469" name="Google Shape;469;p24"/>
          <p:cNvPicPr preferRelativeResize="0"/>
          <p:nvPr/>
        </p:nvPicPr>
        <p:blipFill>
          <a:blip r:embed="rId3">
            <a:extLst>
              <a:ext uri="{28A0092B-C50C-407E-A947-70E740481C1C}">
                <a14:useLocalDpi xmlns:a14="http://schemas.microsoft.com/office/drawing/2010/main" val="0"/>
              </a:ext>
            </a:extLst>
          </a:blip>
          <a:stretch>
            <a:fillRect/>
          </a:stretch>
        </p:blipFill>
        <p:spPr>
          <a:xfrm>
            <a:off x="5618831" y="368945"/>
            <a:ext cx="3415026" cy="3089274"/>
          </a:xfrm>
          <a:prstGeom prst="ellipse">
            <a:avLst/>
          </a:prstGeom>
          <a:noFill/>
          <a:ln>
            <a:noFill/>
          </a:ln>
        </p:spPr>
      </p:pic>
      <p:sp>
        <p:nvSpPr>
          <p:cNvPr id="470" name="Google Shape;470;p24"/>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8"/>
          <p:cNvSpPr txBox="1">
            <a:spLocks noGrp="1"/>
          </p:cNvSpPr>
          <p:nvPr>
            <p:ph type="ctrTitle" idx="4294967295"/>
          </p:nvPr>
        </p:nvSpPr>
        <p:spPr>
          <a:xfrm>
            <a:off x="685800" y="1507150"/>
            <a:ext cx="65937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4800" dirty="0" smtClean="0">
                <a:solidFill>
                  <a:srgbClr val="FFFFFF"/>
                </a:solidFill>
              </a:rPr>
              <a:t>Thank </a:t>
            </a:r>
            <a:r>
              <a:rPr lang="en" sz="4800" dirty="0" smtClean="0"/>
              <a:t>You</a:t>
            </a:r>
            <a:r>
              <a:rPr lang="en" sz="4800" dirty="0" smtClean="0">
                <a:solidFill>
                  <a:srgbClr val="FFFFFF"/>
                </a:solidFill>
              </a:rPr>
              <a:t>!</a:t>
            </a:r>
            <a:endParaRPr sz="4800" dirty="0">
              <a:solidFill>
                <a:srgbClr val="FFFFFF"/>
              </a:solidFill>
            </a:endParaRPr>
          </a:p>
        </p:txBody>
      </p:sp>
      <p:sp>
        <p:nvSpPr>
          <p:cNvPr id="594" name="Google Shape;594;p38"/>
          <p:cNvSpPr txBox="1">
            <a:spLocks noGrp="1"/>
          </p:cNvSpPr>
          <p:nvPr>
            <p:ph type="subTitle" idx="4294967295"/>
          </p:nvPr>
        </p:nvSpPr>
        <p:spPr>
          <a:xfrm>
            <a:off x="685800" y="2401970"/>
            <a:ext cx="6593700" cy="17697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3600" dirty="0">
                <a:solidFill>
                  <a:srgbClr val="4A5C65"/>
                </a:solidFill>
              </a:rPr>
              <a:t>Any questions</a:t>
            </a:r>
            <a:r>
              <a:rPr lang="en" sz="3600" dirty="0" smtClean="0">
                <a:solidFill>
                  <a:srgbClr val="4A5C65"/>
                </a:solidFill>
              </a:rPr>
              <a:t>?</a:t>
            </a:r>
          </a:p>
          <a:p>
            <a:pPr marL="0" lvl="0" indent="0" rtl="0">
              <a:spcBef>
                <a:spcPts val="600"/>
              </a:spcBef>
              <a:spcAft>
                <a:spcPts val="0"/>
              </a:spcAft>
              <a:buNone/>
            </a:pPr>
            <a:r>
              <a:rPr lang="en-US" dirty="0" smtClean="0"/>
              <a:t>P</a:t>
            </a:r>
            <a:r>
              <a:rPr lang="en" dirty="0" smtClean="0"/>
              <a:t>lease feel free to ask us</a:t>
            </a:r>
            <a:endParaRPr dirty="0">
              <a:solidFill>
                <a:srgbClr val="4A5C65"/>
              </a:solidFill>
            </a:endParaRPr>
          </a:p>
        </p:txBody>
      </p:sp>
      <p:sp>
        <p:nvSpPr>
          <p:cNvPr id="595" name="Google Shape;595;p38"/>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30</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15"/>
          <p:cNvSpPr txBox="1">
            <a:spLocks noGrp="1"/>
          </p:cNvSpPr>
          <p:nvPr>
            <p:ph type="ctrTitle"/>
          </p:nvPr>
        </p:nvSpPr>
        <p:spPr>
          <a:xfrm>
            <a:off x="2757250" y="961350"/>
            <a:ext cx="3629400" cy="32208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4000" dirty="0" smtClean="0"/>
              <a:t>Eye-based </a:t>
            </a:r>
            <a:r>
              <a:rPr lang="en" sz="2800" dirty="0" smtClean="0"/>
              <a:t>wheelchair control and task manager for </a:t>
            </a:r>
            <a:br>
              <a:rPr lang="en" sz="2800" dirty="0" smtClean="0"/>
            </a:br>
            <a:r>
              <a:rPr lang="en" sz="3300" dirty="0" smtClean="0"/>
              <a:t>disabled person</a:t>
            </a:r>
            <a:endParaRPr sz="3300" dirty="0"/>
          </a:p>
        </p:txBody>
      </p:sp>
    </p:spTree>
    <p:extLst>
      <p:ext uri="{BB962C8B-B14F-4D97-AF65-F5344CB8AC3E}">
        <p14:creationId xmlns:p14="http://schemas.microsoft.com/office/powerpoint/2010/main" val="3632293663"/>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Aim and Objectives</a:t>
            </a:r>
            <a:endParaRPr lang="en-US" dirty="0"/>
          </a:p>
        </p:txBody>
      </p:sp>
      <p:sp>
        <p:nvSpPr>
          <p:cNvPr id="3" name="Text Placeholder 2"/>
          <p:cNvSpPr>
            <a:spLocks noGrp="1"/>
          </p:cNvSpPr>
          <p:nvPr>
            <p:ph type="body" idx="1"/>
          </p:nvPr>
        </p:nvSpPr>
        <p:spPr/>
        <p:txBody>
          <a:bodyPr/>
          <a:lstStyle/>
          <a:p>
            <a:pPr>
              <a:buClr>
                <a:srgbClr val="FFCC00"/>
              </a:buClr>
              <a:buFont typeface="Wingdings" panose="05000000000000000000" pitchFamily="2" charset="2"/>
              <a:buChar char="q"/>
            </a:pPr>
            <a:r>
              <a:rPr lang="en-US" dirty="0" smtClean="0"/>
              <a:t>Overcoming any type of physical disability using eyes, voice and/or head gesture</a:t>
            </a:r>
          </a:p>
          <a:p>
            <a:pPr>
              <a:buClr>
                <a:srgbClr val="FFCC00"/>
              </a:buClr>
              <a:buFont typeface="Wingdings" panose="05000000000000000000" pitchFamily="2" charset="2"/>
              <a:buChar char="q"/>
            </a:pPr>
            <a:r>
              <a:rPr lang="en-US" dirty="0" smtClean="0"/>
              <a:t>Operating task manager and wheel chair using eye gaze/eye blink/head gesture/ voice command</a:t>
            </a:r>
          </a:p>
          <a:p>
            <a:pPr>
              <a:buClr>
                <a:srgbClr val="FFCC00"/>
              </a:buClr>
              <a:buFont typeface="Wingdings" panose="05000000000000000000" pitchFamily="2" charset="2"/>
              <a:buChar char="q"/>
            </a:pPr>
            <a:r>
              <a:rPr lang="en-US" dirty="0" smtClean="0"/>
              <a:t>Make disabled persons able to do everyday works</a:t>
            </a:r>
            <a:endParaRPr lang="en-US" dirty="0"/>
          </a:p>
        </p:txBody>
      </p:sp>
      <p:sp>
        <p:nvSpPr>
          <p:cNvPr id="4" name="Slide Number Placeholder 3"/>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89205263"/>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27"/>
          <p:cNvSpPr txBox="1">
            <a:spLocks noGrp="1"/>
          </p:cNvSpPr>
          <p:nvPr>
            <p:ph type="title"/>
          </p:nvPr>
        </p:nvSpPr>
        <p:spPr>
          <a:xfrm>
            <a:off x="144075" y="559475"/>
            <a:ext cx="2142000" cy="263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Who can use this with which features</a:t>
            </a:r>
            <a:endParaRPr dirty="0"/>
          </a:p>
        </p:txBody>
      </p:sp>
      <p:graphicFrame>
        <p:nvGraphicFramePr>
          <p:cNvPr id="491" name="Google Shape;491;p27"/>
          <p:cNvGraphicFramePr/>
          <p:nvPr>
            <p:extLst>
              <p:ext uri="{D42A27DB-BD31-4B8C-83A1-F6EECF244321}">
                <p14:modId xmlns:p14="http://schemas.microsoft.com/office/powerpoint/2010/main" val="1587076371"/>
              </p:ext>
            </p:extLst>
          </p:nvPr>
        </p:nvGraphicFramePr>
        <p:xfrm>
          <a:off x="2770701" y="787947"/>
          <a:ext cx="5115140" cy="3547597"/>
        </p:xfrm>
        <a:graphic>
          <a:graphicData uri="http://schemas.openxmlformats.org/drawingml/2006/table">
            <a:tbl>
              <a:tblPr>
                <a:noFill/>
                <a:tableStyleId>{DB647250-0AC5-4726-A47E-5C118DD3A36A}</a:tableStyleId>
              </a:tblPr>
              <a:tblGrid>
                <a:gridCol w="570640"/>
                <a:gridCol w="501889"/>
                <a:gridCol w="460638"/>
                <a:gridCol w="543140"/>
                <a:gridCol w="605016"/>
                <a:gridCol w="508764"/>
                <a:gridCol w="618767"/>
                <a:gridCol w="584391"/>
                <a:gridCol w="721895"/>
              </a:tblGrid>
              <a:tr h="618240">
                <a:tc gridSpan="5">
                  <a:txBody>
                    <a:bodyPr/>
                    <a:lstStyle/>
                    <a:p>
                      <a:pPr marL="0" lvl="0" indent="0" algn="ctr">
                        <a:spcBef>
                          <a:spcPts val="0"/>
                        </a:spcBef>
                        <a:spcAft>
                          <a:spcPts val="0"/>
                        </a:spcAft>
                        <a:buNone/>
                      </a:pPr>
                      <a:r>
                        <a:rPr lang="en-US" b="1" dirty="0" smtClean="0">
                          <a:solidFill>
                            <a:srgbClr val="02BDC7"/>
                          </a:solidFill>
                          <a:latin typeface="Lato Light"/>
                          <a:ea typeface="Lato Light"/>
                          <a:cs typeface="Lato Light"/>
                          <a:sym typeface="Lato Light"/>
                        </a:rPr>
                        <a:t>Person’s active body part</a:t>
                      </a:r>
                      <a:endParaRPr b="1" dirty="0">
                        <a:solidFill>
                          <a:srgbClr val="02BDC7"/>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marL="0" lvl="0" indent="0" algn="ctr">
                        <a:spcBef>
                          <a:spcPts val="0"/>
                        </a:spcBef>
                        <a:spcAft>
                          <a:spcPts val="0"/>
                        </a:spcAft>
                        <a:buNone/>
                      </a:pPr>
                      <a:endParaRPr sz="1100"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gridSpan="4">
                  <a:txBody>
                    <a:bodyPr/>
                    <a:lstStyle/>
                    <a:p>
                      <a:pPr marL="0" lvl="0" indent="0" algn="ctr">
                        <a:spcBef>
                          <a:spcPts val="0"/>
                        </a:spcBef>
                        <a:spcAft>
                          <a:spcPts val="0"/>
                        </a:spcAft>
                        <a:buNone/>
                      </a:pPr>
                      <a:r>
                        <a:rPr lang="en-US" sz="1100" b="1" dirty="0" smtClean="0">
                          <a:solidFill>
                            <a:srgbClr val="FC4067"/>
                          </a:solidFill>
                          <a:latin typeface="Lato Light"/>
                          <a:ea typeface="Lato Light"/>
                          <a:cs typeface="Lato Light"/>
                          <a:sym typeface="Lato Light"/>
                        </a:rPr>
                        <a:t>Feature</a:t>
                      </a:r>
                      <a:endParaRPr sz="11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hMerge="1">
                  <a:txBody>
                    <a:bodyPr/>
                    <a:lstStyle/>
                    <a:p>
                      <a:pPr marL="0" lvl="0" indent="0" algn="ctr">
                        <a:spcBef>
                          <a:spcPts val="0"/>
                        </a:spcBef>
                        <a:spcAft>
                          <a:spcPts val="0"/>
                        </a:spcAft>
                        <a:buNone/>
                      </a:pPr>
                      <a:endParaRPr sz="1100"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hMerge="1">
                  <a:txBody>
                    <a:bodyPr/>
                    <a:lstStyle/>
                    <a:p>
                      <a:pPr marL="0" lvl="0" indent="0" algn="ctr">
                        <a:spcBef>
                          <a:spcPts val="0"/>
                        </a:spcBef>
                        <a:spcAft>
                          <a:spcPts val="0"/>
                        </a:spcAft>
                        <a:buNone/>
                      </a:pPr>
                      <a:endParaRPr sz="1100"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hMerge="1">
                  <a:txBody>
                    <a:bodyPr/>
                    <a:lstStyle/>
                    <a:p>
                      <a:pPr marL="0" lvl="0" indent="0" algn="ctr">
                        <a:spcBef>
                          <a:spcPts val="0"/>
                        </a:spcBef>
                        <a:spcAft>
                          <a:spcPts val="0"/>
                        </a:spcAft>
                        <a:buNone/>
                      </a:pPr>
                      <a:endParaRPr sz="1100"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r h="491513">
                <a:tc>
                  <a:txBody>
                    <a:bodyPr/>
                    <a:lstStyle/>
                    <a:p>
                      <a:pPr marL="0" lvl="0" indent="0" algn="ctr">
                        <a:spcBef>
                          <a:spcPts val="0"/>
                        </a:spcBef>
                        <a:spcAft>
                          <a:spcPts val="0"/>
                        </a:spcAft>
                        <a:buNone/>
                      </a:pPr>
                      <a:r>
                        <a:rPr lang="en-US" sz="1000" b="1" dirty="0" smtClean="0">
                          <a:solidFill>
                            <a:srgbClr val="02BDC7"/>
                          </a:solidFill>
                          <a:latin typeface="Lato Light"/>
                          <a:ea typeface="Lato Light"/>
                          <a:cs typeface="Lato Light"/>
                          <a:sym typeface="Lato Light"/>
                        </a:rPr>
                        <a:t>Hand</a:t>
                      </a:r>
                      <a:endParaRPr sz="1000" b="1" dirty="0">
                        <a:solidFill>
                          <a:srgbClr val="02BDC7"/>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02BDC7"/>
                          </a:solidFill>
                          <a:latin typeface="Lato Light"/>
                          <a:ea typeface="Lato Light"/>
                          <a:cs typeface="Lato Light"/>
                          <a:sym typeface="Lato Light"/>
                        </a:rPr>
                        <a:t>Leg</a:t>
                      </a:r>
                      <a:endParaRPr sz="1000" b="1" dirty="0">
                        <a:solidFill>
                          <a:srgbClr val="02BDC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02BDC7"/>
                          </a:solidFill>
                          <a:latin typeface="Lato Light"/>
                          <a:ea typeface="Lato Light"/>
                          <a:cs typeface="Lato Light"/>
                          <a:sym typeface="Lato Light"/>
                        </a:rPr>
                        <a:t>Eye</a:t>
                      </a:r>
                      <a:endParaRPr sz="1000" b="1" dirty="0">
                        <a:solidFill>
                          <a:srgbClr val="02BDC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02BDC7"/>
                          </a:solidFill>
                          <a:latin typeface="Lato Light"/>
                          <a:ea typeface="Lato Light"/>
                          <a:cs typeface="Lato Light"/>
                          <a:sym typeface="Lato Light"/>
                        </a:rPr>
                        <a:t>Head</a:t>
                      </a:r>
                      <a:endParaRPr sz="1000" b="1" dirty="0">
                        <a:solidFill>
                          <a:srgbClr val="02BDC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02BDC7"/>
                          </a:solidFill>
                          <a:latin typeface="Lato Light"/>
                          <a:ea typeface="Lato Light"/>
                          <a:cs typeface="Lato Light"/>
                          <a:sym typeface="Lato Light"/>
                        </a:rPr>
                        <a:t>Speak</a:t>
                      </a:r>
                      <a:endParaRPr sz="10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FC4067"/>
                          </a:solidFill>
                          <a:latin typeface="Lato Light"/>
                          <a:ea typeface="Lato Light"/>
                          <a:cs typeface="Lato Light"/>
                          <a:sym typeface="Lato Light"/>
                        </a:rPr>
                        <a:t>Voice</a:t>
                      </a:r>
                      <a:endParaRPr sz="10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FC4067"/>
                          </a:solidFill>
                          <a:latin typeface="Lato Light"/>
                          <a:ea typeface="Lato Light"/>
                          <a:cs typeface="Lato Light"/>
                          <a:sym typeface="Lato Light"/>
                        </a:rPr>
                        <a:t>Eye-gaze</a:t>
                      </a:r>
                      <a:endParaRPr sz="10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FC4067"/>
                          </a:solidFill>
                          <a:latin typeface="Lato Light"/>
                          <a:ea typeface="Lato Light"/>
                          <a:cs typeface="Lato Light"/>
                          <a:sym typeface="Lato Light"/>
                        </a:rPr>
                        <a:t>Eye-blink</a:t>
                      </a:r>
                      <a:endParaRPr sz="10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000" b="1" dirty="0" smtClean="0">
                          <a:solidFill>
                            <a:srgbClr val="FC4067"/>
                          </a:solidFill>
                          <a:latin typeface="Lato Light"/>
                          <a:ea typeface="Lato Light"/>
                          <a:cs typeface="Lato Light"/>
                          <a:sym typeface="Lato Light"/>
                        </a:rPr>
                        <a:t>Head-</a:t>
                      </a:r>
                      <a:r>
                        <a:rPr lang="en-US" sz="1000" b="1" dirty="0" err="1" smtClean="0">
                          <a:solidFill>
                            <a:srgbClr val="FC4067"/>
                          </a:solidFill>
                          <a:latin typeface="Lato Light"/>
                          <a:ea typeface="Lato Light"/>
                          <a:cs typeface="Lato Light"/>
                          <a:sym typeface="Lato Light"/>
                        </a:rPr>
                        <a:t>guesture</a:t>
                      </a:r>
                      <a:endParaRPr sz="1000" b="1" dirty="0">
                        <a:solidFill>
                          <a:srgbClr val="FC4067"/>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r h="491513">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0" i="0" u="none" strike="noStrike" cap="none" dirty="0" smtClean="0">
                          <a:solidFill>
                            <a:srgbClr val="00B050"/>
                          </a:solidFill>
                          <a:effectLst/>
                          <a:latin typeface="Arial"/>
                          <a:ea typeface="Arial"/>
                          <a:cs typeface="Arial"/>
                          <a:sym typeface="Arial"/>
                        </a:rPr>
                        <a:t>✔</a:t>
                      </a:r>
                      <a:endParaRPr lang="en-US" sz="1100" dirty="0" smtClean="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r>
              <a:tr h="491513">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r h="491513">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r h="491513">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lgn="ctr">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r h="471792">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lgn="ctr">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00B050"/>
                          </a:solidFill>
                          <a:effectLst/>
                          <a:latin typeface="Arial"/>
                          <a:ea typeface="Arial"/>
                          <a:cs typeface="Arial"/>
                          <a:sym typeface="Arial"/>
                        </a:rPr>
                        <a:t>✔</a:t>
                      </a:r>
                      <a:endParaRPr sz="1100" dirty="0">
                        <a:solidFill>
                          <a:srgbClr val="00B05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lgn="ctr">
                      <a:solidFill>
                        <a:srgbClr val="DEE9F2"/>
                      </a:solidFill>
                      <a:prstDash val="solid"/>
                      <a:round/>
                      <a:headEnd type="none" w="sm" len="sm"/>
                      <a:tailEnd type="none" w="sm" len="sm"/>
                    </a:lnR>
                    <a:lnT w="19050" cap="flat" cmpd="sng" algn="ctr">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US" sz="1100" b="0" i="0" u="none" strike="noStrike" cap="none" dirty="0" smtClean="0">
                          <a:solidFill>
                            <a:srgbClr val="FF0000"/>
                          </a:solidFill>
                          <a:effectLst/>
                          <a:latin typeface="Arial"/>
                          <a:ea typeface="Arial"/>
                          <a:cs typeface="Arial"/>
                          <a:sym typeface="Arial"/>
                        </a:rPr>
                        <a:t>❌</a:t>
                      </a:r>
                      <a:endParaRPr sz="1100" dirty="0">
                        <a:solidFill>
                          <a:srgbClr val="FF0000"/>
                        </a:solidFill>
                        <a:latin typeface="Lato Light"/>
                        <a:ea typeface="Lato Light"/>
                        <a:cs typeface="Lato Light"/>
                        <a:sym typeface="Lato Light"/>
                      </a:endParaRPr>
                    </a:p>
                  </a:txBody>
                  <a:tcPr marL="91425" marR="91425" marT="68575" marB="68575" anchor="ctr">
                    <a:lnL w="19050" cap="flat" cmpd="sng">
                      <a:solidFill>
                        <a:srgbClr val="DEE9F2"/>
                      </a:solidFill>
                      <a:prstDash val="solid"/>
                      <a:round/>
                      <a:headEnd type="none" w="sm" len="sm"/>
                      <a:tailEnd type="none" w="sm" len="sm"/>
                    </a:lnL>
                    <a:lnR w="19050" cap="flat" cmpd="sng">
                      <a:solidFill>
                        <a:srgbClr val="DEE9F2"/>
                      </a:solidFill>
                      <a:prstDash val="solid"/>
                      <a:round/>
                      <a:headEnd type="none" w="sm" len="sm"/>
                      <a:tailEnd type="none" w="sm" len="sm"/>
                    </a:lnR>
                    <a:lnT w="19050" cap="flat" cmpd="sng">
                      <a:solidFill>
                        <a:srgbClr val="DEE9F2"/>
                      </a:solidFill>
                      <a:prstDash val="solid"/>
                      <a:round/>
                      <a:headEnd type="none" w="sm" len="sm"/>
                      <a:tailEnd type="none" w="sm" len="sm"/>
                    </a:lnT>
                    <a:lnB w="19050" cap="flat" cmpd="sng">
                      <a:solidFill>
                        <a:srgbClr val="DEE9F2"/>
                      </a:solidFill>
                      <a:prstDash val="solid"/>
                      <a:round/>
                      <a:headEnd type="none" w="sm" len="sm"/>
                      <a:tailEnd type="none" w="sm" len="sm"/>
                    </a:lnB>
                    <a:solidFill>
                      <a:srgbClr val="FFFFFF"/>
                    </a:solidFill>
                  </a:tcPr>
                </a:tc>
              </a:tr>
            </a:tbl>
          </a:graphicData>
        </a:graphic>
      </p:graphicFrame>
      <p:sp>
        <p:nvSpPr>
          <p:cNvPr id="492" name="Google Shape;492;p2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612157"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696280" y="641040"/>
            <a:ext cx="3036947" cy="4313700"/>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600" dirty="0">
                <a:solidFill>
                  <a:srgbClr val="02BDC7"/>
                </a:solidFill>
                <a:latin typeface="Roboto Slab Light"/>
                <a:ea typeface="Roboto Slab Light"/>
                <a:cs typeface="Roboto Slab Light"/>
                <a:sym typeface="Roboto Slab Light"/>
              </a:rPr>
              <a:t>T</a:t>
            </a:r>
            <a:r>
              <a:rPr lang="en-US" sz="1600" dirty="0" smtClean="0">
                <a:solidFill>
                  <a:srgbClr val="02BDC7"/>
                </a:solidFill>
                <a:latin typeface="Roboto Slab Light"/>
                <a:ea typeface="Roboto Slab Light"/>
                <a:cs typeface="Roboto Slab Light"/>
                <a:sym typeface="Roboto Slab Light"/>
              </a:rPr>
              <a:t>ask manager to control both menu and wheel chair</a:t>
            </a:r>
            <a:endParaRPr sz="1600" dirty="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200" dirty="0" smtClean="0"/>
              <a:t>The person can do the following things with this task manager.</a:t>
            </a:r>
            <a:endParaRPr lang="en-US" sz="1200" dirty="0"/>
          </a:p>
          <a:p>
            <a:pPr marL="0" indent="-285750">
              <a:spcBef>
                <a:spcPts val="0"/>
              </a:spcBef>
              <a:spcAft>
                <a:spcPts val="600"/>
              </a:spcAft>
            </a:pPr>
            <a:r>
              <a:rPr lang="en-US" sz="1200" b="1" dirty="0" smtClean="0"/>
              <a:t>Control wheel chair</a:t>
            </a:r>
          </a:p>
          <a:p>
            <a:pPr marL="0" indent="-285750">
              <a:spcBef>
                <a:spcPts val="0"/>
              </a:spcBef>
              <a:spcAft>
                <a:spcPts val="600"/>
              </a:spcAft>
            </a:pPr>
            <a:r>
              <a:rPr lang="en-US" sz="1200" dirty="0" smtClean="0"/>
              <a:t>SMS</a:t>
            </a:r>
          </a:p>
          <a:p>
            <a:pPr marL="0" indent="-285750">
              <a:spcBef>
                <a:spcPts val="0"/>
              </a:spcBef>
              <a:spcAft>
                <a:spcPts val="600"/>
              </a:spcAft>
            </a:pPr>
            <a:r>
              <a:rPr lang="en-US" sz="1200" dirty="0" smtClean="0"/>
              <a:t>Email</a:t>
            </a:r>
          </a:p>
          <a:p>
            <a:pPr marL="0" indent="-285750">
              <a:spcBef>
                <a:spcPts val="0"/>
              </a:spcBef>
              <a:spcAft>
                <a:spcPts val="600"/>
              </a:spcAft>
            </a:pPr>
            <a:r>
              <a:rPr lang="en-US" sz="1200" dirty="0" smtClean="0"/>
              <a:t>Video</a:t>
            </a:r>
          </a:p>
          <a:p>
            <a:pPr marL="0" indent="-285750">
              <a:spcBef>
                <a:spcPts val="0"/>
              </a:spcBef>
              <a:spcAft>
                <a:spcPts val="600"/>
              </a:spcAft>
            </a:pPr>
            <a:r>
              <a:rPr lang="en-US" sz="1200" dirty="0" smtClean="0"/>
              <a:t>Music</a:t>
            </a:r>
          </a:p>
          <a:p>
            <a:pPr marL="0" indent="-285750">
              <a:spcBef>
                <a:spcPts val="0"/>
              </a:spcBef>
              <a:spcAft>
                <a:spcPts val="600"/>
              </a:spcAft>
            </a:pPr>
            <a:r>
              <a:rPr lang="en-US" sz="1200" dirty="0" smtClean="0"/>
              <a:t>News</a:t>
            </a:r>
          </a:p>
          <a:p>
            <a:pPr marL="0" indent="-285750">
              <a:spcBef>
                <a:spcPts val="0"/>
              </a:spcBef>
              <a:spcAft>
                <a:spcPts val="600"/>
              </a:spcAft>
            </a:pPr>
            <a:r>
              <a:rPr lang="en-US" sz="1200" dirty="0" smtClean="0"/>
              <a:t>Turn on/off light</a:t>
            </a:r>
          </a:p>
          <a:p>
            <a:pPr marL="0" indent="-285750">
              <a:spcBef>
                <a:spcPts val="0"/>
              </a:spcBef>
              <a:spcAft>
                <a:spcPts val="600"/>
              </a:spcAft>
            </a:pPr>
            <a:r>
              <a:rPr lang="en-US" sz="1200" dirty="0" smtClean="0"/>
              <a:t>Turn on/off fan</a:t>
            </a:r>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7</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481" y="994118"/>
            <a:ext cx="3532500" cy="2194431"/>
          </a:xfrm>
          <a:prstGeom prst="rect">
            <a:avLst/>
          </a:prstGeom>
        </p:spPr>
      </p:pic>
      <p:graphicFrame>
        <p:nvGraphicFramePr>
          <p:cNvPr id="4" name="Diagram 3"/>
          <p:cNvGraphicFramePr/>
          <p:nvPr>
            <p:extLst>
              <p:ext uri="{D42A27DB-BD31-4B8C-83A1-F6EECF244321}">
                <p14:modId xmlns:p14="http://schemas.microsoft.com/office/powerpoint/2010/main" val="3026376700"/>
              </p:ext>
            </p:extLst>
          </p:nvPr>
        </p:nvGraphicFramePr>
        <p:xfrm>
          <a:off x="2625148" y="2251808"/>
          <a:ext cx="1865091" cy="19552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37"/>
          <p:cNvSpPr/>
          <p:nvPr/>
        </p:nvSpPr>
        <p:spPr>
          <a:xfrm>
            <a:off x="4539468" y="811663"/>
            <a:ext cx="3855147" cy="3001276"/>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A6BCC9"/>
          </a:solidFill>
          <a:ln w="9525" cap="flat" cmpd="sng">
            <a:solidFill>
              <a:srgbClr val="DEE9F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6" name="Google Shape;586;p37"/>
          <p:cNvSpPr/>
          <p:nvPr/>
        </p:nvSpPr>
        <p:spPr>
          <a:xfrm>
            <a:off x="4054525" y="1286800"/>
            <a:ext cx="3532500" cy="225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A6BCC9"/>
                </a:solidFill>
                <a:latin typeface="Roboto Slab Light"/>
                <a:ea typeface="Roboto Slab Light"/>
                <a:cs typeface="Roboto Slab Light"/>
                <a:sym typeface="Roboto Slab Light"/>
              </a:rPr>
              <a:t>Place your screenshot here</a:t>
            </a:r>
            <a:endParaRPr sz="1000" dirty="0">
              <a:solidFill>
                <a:srgbClr val="A6BCC9"/>
              </a:solidFill>
              <a:latin typeface="Roboto Slab Light"/>
              <a:ea typeface="Roboto Slab Light"/>
              <a:cs typeface="Roboto Slab Light"/>
              <a:sym typeface="Roboto Slab Light"/>
            </a:endParaRPr>
          </a:p>
        </p:txBody>
      </p:sp>
      <p:sp>
        <p:nvSpPr>
          <p:cNvPr id="587" name="Google Shape;587;p37"/>
          <p:cNvSpPr txBox="1">
            <a:spLocks noGrp="1"/>
          </p:cNvSpPr>
          <p:nvPr>
            <p:ph type="body" idx="4294967295"/>
          </p:nvPr>
        </p:nvSpPr>
        <p:spPr>
          <a:xfrm>
            <a:off x="1425050" y="411175"/>
            <a:ext cx="3036947" cy="1713258"/>
          </a:xfrm>
          <a:prstGeom prst="rect">
            <a:avLst/>
          </a:prstGeom>
        </p:spPr>
        <p:txBody>
          <a:bodyPr spcFirstLastPara="1" wrap="square" lIns="91425" tIns="91425" rIns="91425" bIns="91425" anchor="ctr" anchorCtr="0">
            <a:noAutofit/>
          </a:bodyPr>
          <a:lstStyle/>
          <a:p>
            <a:pPr marL="0" lvl="0" indent="0" rtl="0">
              <a:spcBef>
                <a:spcPts val="600"/>
              </a:spcBef>
              <a:spcAft>
                <a:spcPts val="0"/>
              </a:spcAft>
              <a:buNone/>
            </a:pPr>
            <a:r>
              <a:rPr lang="en-US" sz="1800" dirty="0" smtClean="0">
                <a:solidFill>
                  <a:srgbClr val="02BDC7"/>
                </a:solidFill>
                <a:latin typeface="Roboto Slab Light"/>
                <a:ea typeface="Roboto Slab Light"/>
                <a:cs typeface="Roboto Slab Light"/>
                <a:sym typeface="Roboto Slab Light"/>
              </a:rPr>
              <a:t>Controlling menu with </a:t>
            </a:r>
            <a:r>
              <a:rPr lang="en-US" b="1" dirty="0" smtClean="0">
                <a:solidFill>
                  <a:srgbClr val="02BDC7"/>
                </a:solidFill>
                <a:latin typeface="Roboto Slab Light"/>
                <a:ea typeface="Roboto Slab Light"/>
                <a:cs typeface="Roboto Slab Light"/>
                <a:sym typeface="Roboto Slab Light"/>
              </a:rPr>
              <a:t>eye blinks</a:t>
            </a:r>
            <a:endParaRPr lang="en-US" sz="1800" b="1" dirty="0" smtClean="0">
              <a:solidFill>
                <a:srgbClr val="02BDC7"/>
              </a:solidFill>
              <a:latin typeface="Roboto Slab Light"/>
              <a:ea typeface="Roboto Slab Light"/>
              <a:cs typeface="Roboto Slab Light"/>
              <a:sym typeface="Roboto Slab Light"/>
            </a:endParaRPr>
          </a:p>
          <a:p>
            <a:pPr marL="0" lvl="0" indent="0" rtl="0">
              <a:spcBef>
                <a:spcPts val="1000"/>
              </a:spcBef>
              <a:spcAft>
                <a:spcPts val="1000"/>
              </a:spcAft>
              <a:buNone/>
            </a:pPr>
            <a:r>
              <a:rPr lang="en-US" sz="1400" dirty="0" smtClean="0"/>
              <a:t>One can use only blinks to navigate through the whole task manager.</a:t>
            </a:r>
            <a:endParaRPr lang="en-US" sz="1400" dirty="0"/>
          </a:p>
        </p:txBody>
      </p:sp>
      <p:sp>
        <p:nvSpPr>
          <p:cNvPr id="588" name="Google Shape;588;p37"/>
          <p:cNvSpPr txBox="1">
            <a:spLocks noGrp="1"/>
          </p:cNvSpPr>
          <p:nvPr>
            <p:ph type="sldNum" idx="12"/>
          </p:nvPr>
        </p:nvSpPr>
        <p:spPr>
          <a:xfrm>
            <a:off x="8117984" y="418063"/>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8</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46036" y="977055"/>
            <a:ext cx="3442012" cy="2228557"/>
          </a:xfrm>
          <a:prstGeom prst="rect">
            <a:avLst/>
          </a:prstGeom>
        </p:spPr>
      </p:pic>
      <p:graphicFrame>
        <p:nvGraphicFramePr>
          <p:cNvPr id="3" name="Diagram 2"/>
          <p:cNvGraphicFramePr/>
          <p:nvPr>
            <p:extLst>
              <p:ext uri="{D42A27DB-BD31-4B8C-83A1-F6EECF244321}">
                <p14:modId xmlns:p14="http://schemas.microsoft.com/office/powerpoint/2010/main" val="265814350"/>
              </p:ext>
            </p:extLst>
          </p:nvPr>
        </p:nvGraphicFramePr>
        <p:xfrm>
          <a:off x="1425050" y="1888589"/>
          <a:ext cx="2878818" cy="26765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01353881"/>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spcBef>
                <a:spcPts val="0"/>
              </a:spcBef>
              <a:spcAft>
                <a:spcPts val="0"/>
              </a:spcAft>
              <a:buNone/>
            </a:pPr>
            <a:fld id="{00000000-1234-1234-1234-123412341234}" type="slidenum">
              <a:rPr lang="en" smtClean="0"/>
              <a:t>9</a:t>
            </a:fld>
            <a:endParaRPr lang="en"/>
          </a:p>
        </p:txBody>
      </p:sp>
      <p:pic>
        <p:nvPicPr>
          <p:cNvPr id="5" name="task manager contro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1992121553"/>
      </p:ext>
    </p:extLst>
  </p:cSld>
  <p:clrMapOvr>
    <a:masterClrMapping/>
  </p:clrMapOvr>
  <mc:AlternateContent xmlns:mc="http://schemas.openxmlformats.org/markup-compatibility/2006">
    <mc:Choice xmlns:p14="http://schemas.microsoft.com/office/powerpoint/2010/main" Requires="p14">
      <p:transition>
        <p14:reveal/>
      </p:transition>
    </mc:Choice>
    <mc:Fallback>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94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Kent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885</TotalTime>
  <Words>1859</Words>
  <Application>Microsoft Office PowerPoint</Application>
  <PresentationFormat>On-screen Show (16:9)</PresentationFormat>
  <Paragraphs>259</Paragraphs>
  <Slides>30</Slides>
  <Notes>24</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Wingdings</vt:lpstr>
      <vt:lpstr>Lato Light</vt:lpstr>
      <vt:lpstr>Arial</vt:lpstr>
      <vt:lpstr>Roboto Slab Light</vt:lpstr>
      <vt:lpstr>Kent template</vt:lpstr>
      <vt:lpstr>Eye-based wheelchair control and task manager for  disabled person</vt:lpstr>
      <vt:lpstr>KUET.CV</vt:lpstr>
      <vt:lpstr>Overview</vt:lpstr>
      <vt:lpstr>Eye-based wheelchair control and task manager for  disabled person</vt:lpstr>
      <vt:lpstr>Aim and Objectives</vt:lpstr>
      <vt:lpstr>Who can use this with which features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Sending Email</vt:lpstr>
      <vt:lpstr>PowerPoint Presentation</vt:lpstr>
      <vt:lpstr>Sending SMS</vt:lpstr>
      <vt:lpstr>PowerPoint Presentation</vt:lpstr>
      <vt:lpstr>Entertainment (Audio/Video)</vt:lpstr>
      <vt:lpstr>PowerPoint Presentation</vt:lpstr>
      <vt:lpstr>Read Documents / Browse website </vt:lpstr>
      <vt:lpstr>PowerPoint Presentation</vt:lpstr>
      <vt:lpstr>Software Design</vt:lpstr>
      <vt:lpstr>Software Design (Cont.)</vt:lpstr>
      <vt:lpstr>Hardware Design</vt:lpstr>
      <vt:lpstr>Our Future Plan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Eye-based wheelchair control and task manager for disable person</dc:title>
  <dc:creator>Sakib Reza</dc:creator>
  <cp:lastModifiedBy>Asif Rah</cp:lastModifiedBy>
  <cp:revision>82</cp:revision>
  <dcterms:modified xsi:type="dcterms:W3CDTF">2018-09-08T08:42:17Z</dcterms:modified>
</cp:coreProperties>
</file>